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946" r:id="rId5"/>
    <p:sldId id="958" r:id="rId6"/>
    <p:sldId id="966" r:id="rId7"/>
    <p:sldId id="947" r:id="rId8"/>
    <p:sldId id="96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9" r:id="rId20"/>
    <p:sldId id="960" r:id="rId21"/>
    <p:sldId id="968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1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4BCDA-5605-4549-AE03-48FA2C031021}" v="28" dt="2024-11-13T06:23:2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信之 松田" userId="6be4e39fe24cae7a" providerId="LiveId" clId="{D6E4BCDA-5605-4549-AE03-48FA2C031021}"/>
    <pc:docChg chg="undo custSel addSld delSld modSld modMainMaster">
      <pc:chgData name="信之 松田" userId="6be4e39fe24cae7a" providerId="LiveId" clId="{D6E4BCDA-5605-4549-AE03-48FA2C031021}" dt="2024-11-13T12:33:02.179" v="1604" actId="22"/>
      <pc:docMkLst>
        <pc:docMk/>
      </pc:docMkLst>
      <pc:sldChg chg="addSp delSp modSp del mod">
        <pc:chgData name="信之 松田" userId="6be4e39fe24cae7a" providerId="LiveId" clId="{D6E4BCDA-5605-4549-AE03-48FA2C031021}" dt="2024-11-13T06:20:41.773" v="1561" actId="47"/>
        <pc:sldMkLst>
          <pc:docMk/>
          <pc:sldMk cId="393753436" sldId="939"/>
        </pc:sldMkLst>
        <pc:spChg chg="add del">
          <ac:chgData name="信之 松田" userId="6be4e39fe24cae7a" providerId="LiveId" clId="{D6E4BCDA-5605-4549-AE03-48FA2C031021}" dt="2024-11-13T05:09:19.729" v="2" actId="22"/>
          <ac:spMkLst>
            <pc:docMk/>
            <pc:sldMk cId="393753436" sldId="939"/>
            <ac:spMk id="3" creationId="{EF614BAB-17F6-84AE-B278-5AEF21D79F05}"/>
          </ac:spMkLst>
        </pc:spChg>
        <pc:picChg chg="add mod">
          <ac:chgData name="信之 松田" userId="6be4e39fe24cae7a" providerId="LiveId" clId="{D6E4BCDA-5605-4549-AE03-48FA2C031021}" dt="2024-11-13T05:09:49.786" v="4" actId="1076"/>
          <ac:picMkLst>
            <pc:docMk/>
            <pc:sldMk cId="393753436" sldId="939"/>
            <ac:picMk id="5" creationId="{7778FC61-A177-9440-D898-3EF15A715F84}"/>
          </ac:picMkLst>
        </pc:picChg>
        <pc:picChg chg="del">
          <ac:chgData name="信之 松田" userId="6be4e39fe24cae7a" providerId="LiveId" clId="{D6E4BCDA-5605-4549-AE03-48FA2C031021}" dt="2024-11-13T05:09:16.710" v="0" actId="478"/>
          <ac:picMkLst>
            <pc:docMk/>
            <pc:sldMk cId="393753436" sldId="939"/>
            <ac:picMk id="1026" creationId="{6F7D1093-86E2-C4E5-277E-BA4C18951EDC}"/>
          </ac:picMkLst>
        </pc:picChg>
      </pc:sldChg>
      <pc:sldChg chg="del">
        <pc:chgData name="信之 松田" userId="6be4e39fe24cae7a" providerId="LiveId" clId="{D6E4BCDA-5605-4549-AE03-48FA2C031021}" dt="2024-11-13T06:20:41.773" v="1561" actId="47"/>
        <pc:sldMkLst>
          <pc:docMk/>
          <pc:sldMk cId="169028499" sldId="942"/>
        </pc:sldMkLst>
      </pc:sldChg>
      <pc:sldChg chg="del">
        <pc:chgData name="信之 松田" userId="6be4e39fe24cae7a" providerId="LiveId" clId="{D6E4BCDA-5605-4549-AE03-48FA2C031021}" dt="2024-11-13T06:20:41.773" v="1561" actId="47"/>
        <pc:sldMkLst>
          <pc:docMk/>
          <pc:sldMk cId="792948322" sldId="943"/>
        </pc:sldMkLst>
      </pc:sldChg>
      <pc:sldChg chg="del">
        <pc:chgData name="信之 松田" userId="6be4e39fe24cae7a" providerId="LiveId" clId="{D6E4BCDA-5605-4549-AE03-48FA2C031021}" dt="2024-11-13T06:20:41.773" v="1561" actId="47"/>
        <pc:sldMkLst>
          <pc:docMk/>
          <pc:sldMk cId="1658232671" sldId="944"/>
        </pc:sldMkLst>
      </pc:sldChg>
      <pc:sldChg chg="del">
        <pc:chgData name="信之 松田" userId="6be4e39fe24cae7a" providerId="LiveId" clId="{D6E4BCDA-5605-4549-AE03-48FA2C031021}" dt="2024-11-13T06:20:41.773" v="1561" actId="47"/>
        <pc:sldMkLst>
          <pc:docMk/>
          <pc:sldMk cId="1482199775" sldId="945"/>
        </pc:sldMkLst>
      </pc:sldChg>
      <pc:sldChg chg="addSp delSp modSp new mod">
        <pc:chgData name="信之 松田" userId="6be4e39fe24cae7a" providerId="LiveId" clId="{D6E4BCDA-5605-4549-AE03-48FA2C031021}" dt="2024-11-13T06:27:21.572" v="1602" actId="14100"/>
        <pc:sldMkLst>
          <pc:docMk/>
          <pc:sldMk cId="2739738607" sldId="946"/>
        </pc:sldMkLst>
        <pc:spChg chg="mod">
          <ac:chgData name="信之 松田" userId="6be4e39fe24cae7a" providerId="LiveId" clId="{D6E4BCDA-5605-4549-AE03-48FA2C031021}" dt="2024-11-13T05:12:06.847" v="8"/>
          <ac:spMkLst>
            <pc:docMk/>
            <pc:sldMk cId="2739738607" sldId="946"/>
            <ac:spMk id="2" creationId="{1241B0B9-686D-9DB5-895F-C4C62AB80F39}"/>
          </ac:spMkLst>
        </pc:spChg>
        <pc:spChg chg="add mod">
          <ac:chgData name="信之 松田" userId="6be4e39fe24cae7a" providerId="LiveId" clId="{D6E4BCDA-5605-4549-AE03-48FA2C031021}" dt="2024-11-13T05:44:47.970" v="128" actId="1038"/>
          <ac:spMkLst>
            <pc:docMk/>
            <pc:sldMk cId="2739738607" sldId="946"/>
            <ac:spMk id="5" creationId="{62937BD9-2489-B589-AEA5-B6950676AE26}"/>
          </ac:spMkLst>
        </pc:spChg>
        <pc:spChg chg="add del mod">
          <ac:chgData name="信之 松田" userId="6be4e39fe24cae7a" providerId="LiveId" clId="{D6E4BCDA-5605-4549-AE03-48FA2C031021}" dt="2024-11-13T06:25:55.156" v="1587" actId="478"/>
          <ac:spMkLst>
            <pc:docMk/>
            <pc:sldMk cId="2739738607" sldId="946"/>
            <ac:spMk id="6" creationId="{F001A5A4-A383-B16D-4B9F-554077353F11}"/>
          </ac:spMkLst>
        </pc:spChg>
        <pc:spChg chg="add mod">
          <ac:chgData name="信之 松田" userId="6be4e39fe24cae7a" providerId="LiveId" clId="{D6E4BCDA-5605-4549-AE03-48FA2C031021}" dt="2024-11-13T06:27:21.572" v="1602" actId="14100"/>
          <ac:spMkLst>
            <pc:docMk/>
            <pc:sldMk cId="2739738607" sldId="946"/>
            <ac:spMk id="7" creationId="{84CB4F33-C510-D82B-F555-E28D5679BFF9}"/>
          </ac:spMkLst>
        </pc:spChg>
        <pc:picChg chg="add mod">
          <ac:chgData name="信之 松田" userId="6be4e39fe24cae7a" providerId="LiveId" clId="{D6E4BCDA-5605-4549-AE03-48FA2C031021}" dt="2024-11-13T05:44:43.773" v="119" actId="1037"/>
          <ac:picMkLst>
            <pc:docMk/>
            <pc:sldMk cId="2739738607" sldId="946"/>
            <ac:picMk id="4" creationId="{EFCFF1E1-7F4F-BFD1-BC5B-FC882731E1C9}"/>
          </ac:picMkLst>
        </pc:picChg>
      </pc:sldChg>
      <pc:sldChg chg="addSp new mod">
        <pc:chgData name="信之 松田" userId="6be4e39fe24cae7a" providerId="LiveId" clId="{D6E4BCDA-5605-4549-AE03-48FA2C031021}" dt="2024-11-13T05:15:12.728" v="40" actId="22"/>
        <pc:sldMkLst>
          <pc:docMk/>
          <pc:sldMk cId="4004106266" sldId="947"/>
        </pc:sldMkLst>
        <pc:picChg chg="add">
          <ac:chgData name="信之 松田" userId="6be4e39fe24cae7a" providerId="LiveId" clId="{D6E4BCDA-5605-4549-AE03-48FA2C031021}" dt="2024-11-13T05:15:12.728" v="40" actId="22"/>
          <ac:picMkLst>
            <pc:docMk/>
            <pc:sldMk cId="4004106266" sldId="947"/>
            <ac:picMk id="4" creationId="{05339A5A-2CE0-244A-16F7-05AF6AC76694}"/>
          </ac:picMkLst>
        </pc:picChg>
      </pc:sldChg>
      <pc:sldChg chg="addSp modSp add mod">
        <pc:chgData name="信之 松田" userId="6be4e39fe24cae7a" providerId="LiveId" clId="{D6E4BCDA-5605-4549-AE03-48FA2C031021}" dt="2024-11-13T05:15:43.577" v="44" actId="1076"/>
        <pc:sldMkLst>
          <pc:docMk/>
          <pc:sldMk cId="1588923632" sldId="948"/>
        </pc:sldMkLst>
        <pc:picChg chg="add mod">
          <ac:chgData name="信之 松田" userId="6be4e39fe24cae7a" providerId="LiveId" clId="{D6E4BCDA-5605-4549-AE03-48FA2C031021}" dt="2024-11-13T05:15:43.577" v="44" actId="1076"/>
          <ac:picMkLst>
            <pc:docMk/>
            <pc:sldMk cId="1588923632" sldId="948"/>
            <ac:picMk id="4" creationId="{484EE391-3B3E-2A58-921E-21FCC591AB97}"/>
          </ac:picMkLst>
        </pc:picChg>
      </pc:sldChg>
      <pc:sldChg chg="addSp modSp add mod">
        <pc:chgData name="信之 松田" userId="6be4e39fe24cae7a" providerId="LiveId" clId="{D6E4BCDA-5605-4549-AE03-48FA2C031021}" dt="2024-11-13T05:54:41.038" v="294" actId="1076"/>
        <pc:sldMkLst>
          <pc:docMk/>
          <pc:sldMk cId="1169091967" sldId="949"/>
        </pc:sldMkLst>
        <pc:spChg chg="add mod">
          <ac:chgData name="信之 松田" userId="6be4e39fe24cae7a" providerId="LiveId" clId="{D6E4BCDA-5605-4549-AE03-48FA2C031021}" dt="2024-11-13T05:54:34.569" v="292" actId="14100"/>
          <ac:spMkLst>
            <pc:docMk/>
            <pc:sldMk cId="1169091967" sldId="949"/>
            <ac:spMk id="5" creationId="{E961429E-CD75-F808-B005-270954B5D1FF}"/>
          </ac:spMkLst>
        </pc:spChg>
        <pc:spChg chg="add mod">
          <ac:chgData name="信之 松田" userId="6be4e39fe24cae7a" providerId="LiveId" clId="{D6E4BCDA-5605-4549-AE03-48FA2C031021}" dt="2024-11-13T05:53:32.817" v="198" actId="571"/>
          <ac:spMkLst>
            <pc:docMk/>
            <pc:sldMk cId="1169091967" sldId="949"/>
            <ac:spMk id="7" creationId="{F48B0A11-CBD9-080C-EAD1-3F37A22C44DA}"/>
          </ac:spMkLst>
        </pc:spChg>
        <pc:spChg chg="add mod">
          <ac:chgData name="信之 松田" userId="6be4e39fe24cae7a" providerId="LiveId" clId="{D6E4BCDA-5605-4549-AE03-48FA2C031021}" dt="2024-11-13T05:54:41.038" v="294" actId="1076"/>
          <ac:spMkLst>
            <pc:docMk/>
            <pc:sldMk cId="1169091967" sldId="949"/>
            <ac:spMk id="8" creationId="{F4811000-7C2D-551C-C0CF-4A1D55E38C88}"/>
          </ac:spMkLst>
        </pc:spChg>
        <pc:picChg chg="add mod">
          <ac:chgData name="信之 松田" userId="6be4e39fe24cae7a" providerId="LiveId" clId="{D6E4BCDA-5605-4549-AE03-48FA2C031021}" dt="2024-11-13T05:53:35.999" v="200" actId="1076"/>
          <ac:picMkLst>
            <pc:docMk/>
            <pc:sldMk cId="1169091967" sldId="949"/>
            <ac:picMk id="4" creationId="{AE976D5B-0167-4621-EDCC-32F8DD245074}"/>
          </ac:picMkLst>
        </pc:picChg>
        <pc:picChg chg="add mod">
          <ac:chgData name="信之 松田" userId="6be4e39fe24cae7a" providerId="LiveId" clId="{D6E4BCDA-5605-4549-AE03-48FA2C031021}" dt="2024-11-13T05:53:32.817" v="198" actId="571"/>
          <ac:picMkLst>
            <pc:docMk/>
            <pc:sldMk cId="1169091967" sldId="949"/>
            <ac:picMk id="6" creationId="{40F381E3-A7C3-6FA5-11FA-FF13D9238509}"/>
          </ac:picMkLst>
        </pc:picChg>
      </pc:sldChg>
      <pc:sldChg chg="addSp modSp add mod">
        <pc:chgData name="信之 松田" userId="6be4e39fe24cae7a" providerId="LiveId" clId="{D6E4BCDA-5605-4549-AE03-48FA2C031021}" dt="2024-11-13T05:19:52.409" v="57" actId="1076"/>
        <pc:sldMkLst>
          <pc:docMk/>
          <pc:sldMk cId="1213226290" sldId="950"/>
        </pc:sldMkLst>
        <pc:picChg chg="add mod">
          <ac:chgData name="信之 松田" userId="6be4e39fe24cae7a" providerId="LiveId" clId="{D6E4BCDA-5605-4549-AE03-48FA2C031021}" dt="2024-11-13T05:19:52.409" v="57" actId="1076"/>
          <ac:picMkLst>
            <pc:docMk/>
            <pc:sldMk cId="1213226290" sldId="950"/>
            <ac:picMk id="4" creationId="{8992D2B0-6F0B-CDF6-07DF-875CDDC6A89C}"/>
          </ac:picMkLst>
        </pc:picChg>
      </pc:sldChg>
      <pc:sldChg chg="addSp modSp add mod">
        <pc:chgData name="信之 松田" userId="6be4e39fe24cae7a" providerId="LiveId" clId="{D6E4BCDA-5605-4549-AE03-48FA2C031021}" dt="2024-11-13T05:20:45.569" v="60" actId="1076"/>
        <pc:sldMkLst>
          <pc:docMk/>
          <pc:sldMk cId="122108154" sldId="951"/>
        </pc:sldMkLst>
        <pc:picChg chg="add mod">
          <ac:chgData name="信之 松田" userId="6be4e39fe24cae7a" providerId="LiveId" clId="{D6E4BCDA-5605-4549-AE03-48FA2C031021}" dt="2024-11-13T05:20:45.569" v="60" actId="1076"/>
          <ac:picMkLst>
            <pc:docMk/>
            <pc:sldMk cId="122108154" sldId="951"/>
            <ac:picMk id="4" creationId="{F8D63D09-CFDE-DB6E-B9F5-11A549D70357}"/>
          </ac:picMkLst>
        </pc:picChg>
      </pc:sldChg>
      <pc:sldChg chg="addSp add mod">
        <pc:chgData name="信之 松田" userId="6be4e39fe24cae7a" providerId="LiveId" clId="{D6E4BCDA-5605-4549-AE03-48FA2C031021}" dt="2024-11-13T05:21:32.627" v="61" actId="22"/>
        <pc:sldMkLst>
          <pc:docMk/>
          <pc:sldMk cId="191594783" sldId="952"/>
        </pc:sldMkLst>
        <pc:picChg chg="add">
          <ac:chgData name="信之 松田" userId="6be4e39fe24cae7a" providerId="LiveId" clId="{D6E4BCDA-5605-4549-AE03-48FA2C031021}" dt="2024-11-13T05:21:32.627" v="61" actId="22"/>
          <ac:picMkLst>
            <pc:docMk/>
            <pc:sldMk cId="191594783" sldId="952"/>
            <ac:picMk id="4" creationId="{38A69361-F2F7-D44B-1CA7-48374B3E6FB4}"/>
          </ac:picMkLst>
        </pc:picChg>
      </pc:sldChg>
      <pc:sldChg chg="addSp modSp add mod">
        <pc:chgData name="信之 松田" userId="6be4e39fe24cae7a" providerId="LiveId" clId="{D6E4BCDA-5605-4549-AE03-48FA2C031021}" dt="2024-11-13T05:22:01.469" v="65" actId="1076"/>
        <pc:sldMkLst>
          <pc:docMk/>
          <pc:sldMk cId="419842957" sldId="953"/>
        </pc:sldMkLst>
        <pc:picChg chg="add mod">
          <ac:chgData name="信之 松田" userId="6be4e39fe24cae7a" providerId="LiveId" clId="{D6E4BCDA-5605-4549-AE03-48FA2C031021}" dt="2024-11-13T05:22:01.469" v="65" actId="1076"/>
          <ac:picMkLst>
            <pc:docMk/>
            <pc:sldMk cId="419842957" sldId="953"/>
            <ac:picMk id="4" creationId="{1DB1BE3F-C1C1-ED29-B8A6-96DEB9550426}"/>
          </ac:picMkLst>
        </pc:picChg>
      </pc:sldChg>
      <pc:sldChg chg="addSp modSp add mod">
        <pc:chgData name="信之 松田" userId="6be4e39fe24cae7a" providerId="LiveId" clId="{D6E4BCDA-5605-4549-AE03-48FA2C031021}" dt="2024-11-13T05:22:29.124" v="70" actId="1076"/>
        <pc:sldMkLst>
          <pc:docMk/>
          <pc:sldMk cId="3193214936" sldId="954"/>
        </pc:sldMkLst>
        <pc:picChg chg="add mod">
          <ac:chgData name="信之 松田" userId="6be4e39fe24cae7a" providerId="LiveId" clId="{D6E4BCDA-5605-4549-AE03-48FA2C031021}" dt="2024-11-13T05:22:29.124" v="70" actId="1076"/>
          <ac:picMkLst>
            <pc:docMk/>
            <pc:sldMk cId="3193214936" sldId="954"/>
            <ac:picMk id="4" creationId="{E4DED792-36C0-BF98-8631-6D0A316438B5}"/>
          </ac:picMkLst>
        </pc:picChg>
      </pc:sldChg>
      <pc:sldChg chg="addSp delSp modSp add mod">
        <pc:chgData name="信之 松田" userId="6be4e39fe24cae7a" providerId="LiveId" clId="{D6E4BCDA-5605-4549-AE03-48FA2C031021}" dt="2024-11-13T05:24:27.406" v="77" actId="1076"/>
        <pc:sldMkLst>
          <pc:docMk/>
          <pc:sldMk cId="3349867640" sldId="955"/>
        </pc:sldMkLst>
        <pc:picChg chg="add del mod">
          <ac:chgData name="信之 松田" userId="6be4e39fe24cae7a" providerId="LiveId" clId="{D6E4BCDA-5605-4549-AE03-48FA2C031021}" dt="2024-11-13T05:24:02.881" v="74" actId="478"/>
          <ac:picMkLst>
            <pc:docMk/>
            <pc:sldMk cId="3349867640" sldId="955"/>
            <ac:picMk id="4" creationId="{99AEBAE6-11B8-44D5-4085-030BC824124C}"/>
          </ac:picMkLst>
        </pc:picChg>
        <pc:picChg chg="add mod">
          <ac:chgData name="信之 松田" userId="6be4e39fe24cae7a" providerId="LiveId" clId="{D6E4BCDA-5605-4549-AE03-48FA2C031021}" dt="2024-11-13T05:24:27.406" v="77" actId="1076"/>
          <ac:picMkLst>
            <pc:docMk/>
            <pc:sldMk cId="3349867640" sldId="955"/>
            <ac:picMk id="6" creationId="{834D4685-71A7-A7AC-ECF7-7C31EFE786D1}"/>
          </ac:picMkLst>
        </pc:picChg>
      </pc:sldChg>
      <pc:sldChg chg="addSp modSp add mod">
        <pc:chgData name="信之 松田" userId="6be4e39fe24cae7a" providerId="LiveId" clId="{D6E4BCDA-5605-4549-AE03-48FA2C031021}" dt="2024-11-13T05:24:55.420" v="80" actId="1076"/>
        <pc:sldMkLst>
          <pc:docMk/>
          <pc:sldMk cId="892768919" sldId="956"/>
        </pc:sldMkLst>
        <pc:picChg chg="add mod">
          <ac:chgData name="信之 松田" userId="6be4e39fe24cae7a" providerId="LiveId" clId="{D6E4BCDA-5605-4549-AE03-48FA2C031021}" dt="2024-11-13T05:24:55.420" v="80" actId="1076"/>
          <ac:picMkLst>
            <pc:docMk/>
            <pc:sldMk cId="892768919" sldId="956"/>
            <ac:picMk id="4" creationId="{5E319FAE-AB5B-C188-8074-1184A56B15AB}"/>
          </ac:picMkLst>
        </pc:picChg>
      </pc:sldChg>
      <pc:sldChg chg="addSp modSp add mod">
        <pc:chgData name="信之 松田" userId="6be4e39fe24cae7a" providerId="LiveId" clId="{D6E4BCDA-5605-4549-AE03-48FA2C031021}" dt="2024-11-13T06:03:10.237" v="475" actId="1076"/>
        <pc:sldMkLst>
          <pc:docMk/>
          <pc:sldMk cId="2342026753" sldId="957"/>
        </pc:sldMkLst>
        <pc:spChg chg="add mod">
          <ac:chgData name="信之 松田" userId="6be4e39fe24cae7a" providerId="LiveId" clId="{D6E4BCDA-5605-4549-AE03-48FA2C031021}" dt="2024-11-13T06:03:10.237" v="475" actId="1076"/>
          <ac:spMkLst>
            <pc:docMk/>
            <pc:sldMk cId="2342026753" sldId="957"/>
            <ac:spMk id="5" creationId="{D13D9B18-F043-C468-C612-E9AFECA576BC}"/>
          </ac:spMkLst>
        </pc:spChg>
        <pc:picChg chg="add mod">
          <ac:chgData name="信之 松田" userId="6be4e39fe24cae7a" providerId="LiveId" clId="{D6E4BCDA-5605-4549-AE03-48FA2C031021}" dt="2024-11-13T06:01:35.782" v="301" actId="1076"/>
          <ac:picMkLst>
            <pc:docMk/>
            <pc:sldMk cId="2342026753" sldId="957"/>
            <ac:picMk id="4" creationId="{F14CD648-FD0F-70EF-1912-98F14315E355}"/>
          </ac:picMkLst>
        </pc:picChg>
      </pc:sldChg>
      <pc:sldChg chg="addSp modSp new mod">
        <pc:chgData name="信之 松田" userId="6be4e39fe24cae7a" providerId="LiveId" clId="{D6E4BCDA-5605-4549-AE03-48FA2C031021}" dt="2024-11-13T05:16:28.660" v="49" actId="1076"/>
        <pc:sldMkLst>
          <pc:docMk/>
          <pc:sldMk cId="2134984073" sldId="958"/>
        </pc:sldMkLst>
        <pc:picChg chg="add mod">
          <ac:chgData name="信之 松田" userId="6be4e39fe24cae7a" providerId="LiveId" clId="{D6E4BCDA-5605-4549-AE03-48FA2C031021}" dt="2024-11-13T05:16:28.660" v="49" actId="1076"/>
          <ac:picMkLst>
            <pc:docMk/>
            <pc:sldMk cId="2134984073" sldId="958"/>
            <ac:picMk id="4" creationId="{DE6E676A-25DC-3AFD-688B-211EDC9D6722}"/>
          </ac:picMkLst>
        </pc:picChg>
      </pc:sldChg>
      <pc:sldChg chg="addSp modSp add mod">
        <pc:chgData name="信之 松田" userId="6be4e39fe24cae7a" providerId="LiveId" clId="{D6E4BCDA-5605-4549-AE03-48FA2C031021}" dt="2024-11-13T05:26:12.053" v="94" actId="1076"/>
        <pc:sldMkLst>
          <pc:docMk/>
          <pc:sldMk cId="1667127398" sldId="959"/>
        </pc:sldMkLst>
        <pc:picChg chg="add mod">
          <ac:chgData name="信之 松田" userId="6be4e39fe24cae7a" providerId="LiveId" clId="{D6E4BCDA-5605-4549-AE03-48FA2C031021}" dt="2024-11-13T05:26:12.053" v="94" actId="1076"/>
          <ac:picMkLst>
            <pc:docMk/>
            <pc:sldMk cId="1667127398" sldId="959"/>
            <ac:picMk id="4" creationId="{ACC7D7E2-CC6E-4999-E614-141B78204A2C}"/>
          </ac:picMkLst>
        </pc:picChg>
      </pc:sldChg>
      <pc:sldChg chg="addSp modSp add mod">
        <pc:chgData name="信之 松田" userId="6be4e39fe24cae7a" providerId="LiveId" clId="{D6E4BCDA-5605-4549-AE03-48FA2C031021}" dt="2024-11-13T06:22:09.313" v="1564"/>
        <pc:sldMkLst>
          <pc:docMk/>
          <pc:sldMk cId="2398056551" sldId="960"/>
        </pc:sldMkLst>
        <pc:spChg chg="add mod">
          <ac:chgData name="信之 松田" userId="6be4e39fe24cae7a" providerId="LiveId" clId="{D6E4BCDA-5605-4549-AE03-48FA2C031021}" dt="2024-11-13T06:22:09.313" v="1564"/>
          <ac:spMkLst>
            <pc:docMk/>
            <pc:sldMk cId="2398056551" sldId="960"/>
            <ac:spMk id="3" creationId="{B66A2E73-440A-F996-0D89-7877D4986486}"/>
          </ac:spMkLst>
        </pc:spChg>
      </pc:sldChg>
      <pc:sldChg chg="add del">
        <pc:chgData name="信之 松田" userId="6be4e39fe24cae7a" providerId="LiveId" clId="{D6E4BCDA-5605-4549-AE03-48FA2C031021}" dt="2024-11-13T06:20:44.933" v="1562" actId="47"/>
        <pc:sldMkLst>
          <pc:docMk/>
          <pc:sldMk cId="3757152747" sldId="961"/>
        </pc:sldMkLst>
      </pc:sldChg>
      <pc:sldChg chg="add del">
        <pc:chgData name="信之 松田" userId="6be4e39fe24cae7a" providerId="LiveId" clId="{D6E4BCDA-5605-4549-AE03-48FA2C031021}" dt="2024-11-13T06:20:44.933" v="1562" actId="47"/>
        <pc:sldMkLst>
          <pc:docMk/>
          <pc:sldMk cId="3432547679" sldId="962"/>
        </pc:sldMkLst>
      </pc:sldChg>
      <pc:sldChg chg="add del">
        <pc:chgData name="信之 松田" userId="6be4e39fe24cae7a" providerId="LiveId" clId="{D6E4BCDA-5605-4549-AE03-48FA2C031021}" dt="2024-11-13T06:20:44.933" v="1562" actId="47"/>
        <pc:sldMkLst>
          <pc:docMk/>
          <pc:sldMk cId="1208843250" sldId="963"/>
        </pc:sldMkLst>
      </pc:sldChg>
      <pc:sldChg chg="add del">
        <pc:chgData name="信之 松田" userId="6be4e39fe24cae7a" providerId="LiveId" clId="{D6E4BCDA-5605-4549-AE03-48FA2C031021}" dt="2024-11-13T06:20:44.933" v="1562" actId="47"/>
        <pc:sldMkLst>
          <pc:docMk/>
          <pc:sldMk cId="2576980633" sldId="964"/>
        </pc:sldMkLst>
      </pc:sldChg>
      <pc:sldChg chg="add del">
        <pc:chgData name="信之 松田" userId="6be4e39fe24cae7a" providerId="LiveId" clId="{D6E4BCDA-5605-4549-AE03-48FA2C031021}" dt="2024-11-13T06:20:44.933" v="1562" actId="47"/>
        <pc:sldMkLst>
          <pc:docMk/>
          <pc:sldMk cId="4071301097" sldId="965"/>
        </pc:sldMkLst>
      </pc:sldChg>
      <pc:sldChg chg="addSp modSp new mod">
        <pc:chgData name="信之 松田" userId="6be4e39fe24cae7a" providerId="LiveId" clId="{D6E4BCDA-5605-4549-AE03-48FA2C031021}" dt="2024-11-13T05:45:58.815" v="132" actId="1076"/>
        <pc:sldMkLst>
          <pc:docMk/>
          <pc:sldMk cId="2852631453" sldId="966"/>
        </pc:sldMkLst>
        <pc:picChg chg="add mod">
          <ac:chgData name="信之 松田" userId="6be4e39fe24cae7a" providerId="LiveId" clId="{D6E4BCDA-5605-4549-AE03-48FA2C031021}" dt="2024-11-13T05:45:58.815" v="132" actId="1076"/>
          <ac:picMkLst>
            <pc:docMk/>
            <pc:sldMk cId="2852631453" sldId="966"/>
            <ac:picMk id="4" creationId="{2EC115E7-B9B1-FE7F-7F6E-BB3A13F24EE1}"/>
          </ac:picMkLst>
        </pc:picChg>
      </pc:sldChg>
      <pc:sldChg chg="addSp modSp new mod">
        <pc:chgData name="信之 松田" userId="6be4e39fe24cae7a" providerId="LiveId" clId="{D6E4BCDA-5605-4549-AE03-48FA2C031021}" dt="2024-11-13T05:49:38.576" v="138" actId="1076"/>
        <pc:sldMkLst>
          <pc:docMk/>
          <pc:sldMk cId="2641947317" sldId="967"/>
        </pc:sldMkLst>
        <pc:picChg chg="add mod">
          <ac:chgData name="信之 松田" userId="6be4e39fe24cae7a" providerId="LiveId" clId="{D6E4BCDA-5605-4549-AE03-48FA2C031021}" dt="2024-11-13T05:49:38.576" v="138" actId="1076"/>
          <ac:picMkLst>
            <pc:docMk/>
            <pc:sldMk cId="2641947317" sldId="967"/>
            <ac:picMk id="4" creationId="{0E697C85-9E87-3B3F-3B2B-9D1956607B2B}"/>
          </ac:picMkLst>
        </pc:picChg>
      </pc:sldChg>
      <pc:sldChg chg="addSp new mod">
        <pc:chgData name="信之 松田" userId="6be4e39fe24cae7a" providerId="LiveId" clId="{D6E4BCDA-5605-4549-AE03-48FA2C031021}" dt="2024-11-13T12:33:02.179" v="1604" actId="22"/>
        <pc:sldMkLst>
          <pc:docMk/>
          <pc:sldMk cId="1546082954" sldId="968"/>
        </pc:sldMkLst>
        <pc:spChg chg="add">
          <ac:chgData name="信之 松田" userId="6be4e39fe24cae7a" providerId="LiveId" clId="{D6E4BCDA-5605-4549-AE03-48FA2C031021}" dt="2024-11-13T12:33:02.179" v="1604" actId="22"/>
          <ac:spMkLst>
            <pc:docMk/>
            <pc:sldMk cId="1546082954" sldId="968"/>
            <ac:spMk id="4" creationId="{A6E51EBB-52F5-6EC8-CA70-BA40D69644F6}"/>
          </ac:spMkLst>
        </pc:spChg>
      </pc:sldChg>
      <pc:sldMasterChg chg="modSp mod delSldLayout modSldLayout">
        <pc:chgData name="信之 松田" userId="6be4e39fe24cae7a" providerId="LiveId" clId="{D6E4BCDA-5605-4549-AE03-48FA2C031021}" dt="2024-11-13T06:20:41.773" v="1561" actId="47"/>
        <pc:sldMasterMkLst>
          <pc:docMk/>
          <pc:sldMasterMk cId="2437142452" sldId="2147483648"/>
        </pc:sldMasterMkLst>
        <pc:spChg chg="mod">
          <ac:chgData name="信之 松田" userId="6be4e39fe24cae7a" providerId="LiveId" clId="{D6E4BCDA-5605-4549-AE03-48FA2C031021}" dt="2024-11-13T05:14:08.783" v="25" actId="20577"/>
          <ac:spMkLst>
            <pc:docMk/>
            <pc:sldMasterMk cId="2437142452" sldId="2147483648"/>
            <ac:spMk id="5" creationId="{6587DA1D-1C77-6334-4698-0D0245EECA6A}"/>
          </ac:spMkLst>
        </pc:spChg>
        <pc:sldLayoutChg chg="addSp delSp modSp">
          <pc:chgData name="信之 松田" userId="6be4e39fe24cae7a" providerId="LiveId" clId="{D6E4BCDA-5605-4549-AE03-48FA2C031021}" dt="2024-11-13T05:12:09.122" v="9"/>
          <pc:sldLayoutMkLst>
            <pc:docMk/>
            <pc:sldMasterMk cId="2437142452" sldId="2147483648"/>
            <pc:sldLayoutMk cId="1783143542" sldId="2147483655"/>
          </pc:sldLayoutMkLst>
          <pc:spChg chg="del">
            <ac:chgData name="信之 松田" userId="6be4e39fe24cae7a" providerId="LiveId" clId="{D6E4BCDA-5605-4549-AE03-48FA2C031021}" dt="2024-11-13T05:12:06.847" v="8"/>
            <ac:spMkLst>
              <pc:docMk/>
              <pc:sldMasterMk cId="2437142452" sldId="2147483648"/>
              <pc:sldLayoutMk cId="1783143542" sldId="2147483655"/>
              <ac:spMk id="2" creationId="{03B702A0-1691-CC64-4CD2-137150837D99}"/>
            </ac:spMkLst>
          </pc:spChg>
          <pc:spChg chg="del">
            <ac:chgData name="信之 松田" userId="6be4e39fe24cae7a" providerId="LiveId" clId="{D6E4BCDA-5605-4549-AE03-48FA2C031021}" dt="2024-11-13T05:12:06.847" v="8"/>
            <ac:spMkLst>
              <pc:docMk/>
              <pc:sldMasterMk cId="2437142452" sldId="2147483648"/>
              <pc:sldLayoutMk cId="1783143542" sldId="2147483655"/>
              <ac:spMk id="3" creationId="{3645DD8E-A013-AB5F-4E2E-9751FE069699}"/>
            </ac:spMkLst>
          </pc:spChg>
          <pc:spChg chg="del">
            <ac:chgData name="信之 松田" userId="6be4e39fe24cae7a" providerId="LiveId" clId="{D6E4BCDA-5605-4549-AE03-48FA2C031021}" dt="2024-11-13T05:12:06.847" v="8"/>
            <ac:spMkLst>
              <pc:docMk/>
              <pc:sldMasterMk cId="2437142452" sldId="2147483648"/>
              <pc:sldLayoutMk cId="1783143542" sldId="2147483655"/>
              <ac:spMk id="4" creationId="{B324A401-725C-0B98-FDEE-B7E6543C844B}"/>
            </ac:spMkLst>
          </pc:spChg>
          <pc:spChg chg="add del mod">
            <ac:chgData name="信之 松田" userId="6be4e39fe24cae7a" providerId="LiveId" clId="{D6E4BCDA-5605-4549-AE03-48FA2C031021}" dt="2024-11-13T05:12:06.276" v="7"/>
            <ac:spMkLst>
              <pc:docMk/>
              <pc:sldMasterMk cId="2437142452" sldId="2147483648"/>
              <pc:sldLayoutMk cId="1783143542" sldId="2147483655"/>
              <ac:spMk id="5" creationId="{A1FB0FC5-C149-7EA1-9E41-DCA8BBEAD419}"/>
            </ac:spMkLst>
          </pc:spChg>
          <pc:spChg chg="add mod">
            <ac:chgData name="信之 松田" userId="6be4e39fe24cae7a" providerId="LiveId" clId="{D6E4BCDA-5605-4549-AE03-48FA2C031021}" dt="2024-11-13T05:12:09.122" v="9"/>
            <ac:spMkLst>
              <pc:docMk/>
              <pc:sldMasterMk cId="2437142452" sldId="2147483648"/>
              <pc:sldLayoutMk cId="1783143542" sldId="2147483655"/>
              <ac:spMk id="6" creationId="{F6D35535-B3CA-F642-C7E2-1C1559DB46BB}"/>
            </ac:spMkLst>
          </pc:spChg>
          <pc:spChg chg="add mod">
            <ac:chgData name="信之 松田" userId="6be4e39fe24cae7a" providerId="LiveId" clId="{D6E4BCDA-5605-4549-AE03-48FA2C031021}" dt="2024-11-13T05:12:09.122" v="9"/>
            <ac:spMkLst>
              <pc:docMk/>
              <pc:sldMasterMk cId="2437142452" sldId="2147483648"/>
              <pc:sldLayoutMk cId="1783143542" sldId="2147483655"/>
              <ac:spMk id="7" creationId="{7D521CCA-676F-2629-7886-C72F1893A085}"/>
            </ac:spMkLst>
          </pc:spChg>
        </pc:sldLayoutChg>
        <pc:sldLayoutChg chg="del">
          <pc:chgData name="信之 松田" userId="6be4e39fe24cae7a" providerId="LiveId" clId="{D6E4BCDA-5605-4549-AE03-48FA2C031021}" dt="2024-11-13T06:20:41.773" v="1561" actId="47"/>
          <pc:sldLayoutMkLst>
            <pc:docMk/>
            <pc:sldMasterMk cId="2437142452" sldId="2147483648"/>
            <pc:sldLayoutMk cId="170094185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56943-39A4-4D1C-8FCB-1D03061E3F93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6874-C1D2-4C93-B935-B54F881DE3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98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3DCCA-A25B-FBCC-E27C-ED1303BD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81B79B-07CE-8BBC-A32D-51A31A17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38A0055-A17B-5299-D2E1-D3B7AE00E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4706" y="0"/>
            <a:ext cx="2984906" cy="4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31589-2EA3-CDF5-4275-4B6BBC72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24430C-EEBA-901F-705D-40ABC8BDD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32ABF6-E96D-BDBF-5B7A-5A0DABB2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B93E75-975D-59AD-B29E-5AC1421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F912BA-964B-5461-D730-346DABA1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4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CE1691-10C4-0D16-4799-33B7DBCC1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1330F4-E689-ABEB-ABFF-A41C9FF82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C6AB7C-521E-5593-64F0-352419CE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99831D-5D24-8FFD-4C74-0795C512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C23858-C054-7ABD-FD01-10ED628D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428AFC-5DAC-9843-DF51-E61ACE86433B}"/>
              </a:ext>
            </a:extLst>
          </p:cNvPr>
          <p:cNvSpPr txBox="1"/>
          <p:nvPr userDrawn="1"/>
        </p:nvSpPr>
        <p:spPr>
          <a:xfrm>
            <a:off x="0" y="0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12</a:t>
            </a:r>
            <a:r>
              <a:rPr kumimoji="1" lang="ja-JP" altLang="en-US" dirty="0"/>
              <a:t>回おんらいん読書会　</a:t>
            </a:r>
            <a:r>
              <a:rPr kumimoji="1" lang="en-US" altLang="ja-JP" dirty="0"/>
              <a:t>2024.07.23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16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7893A93D-D3CE-44F1-842B-1AD83FFE8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1458FD7-4227-42C1-A36D-B4A7356AC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75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157AA-4E87-B029-197C-C2EC8991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421333-98FB-1ED9-69A9-7D58669E4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2E859-B878-9529-CFE9-5884380A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6F146-FACB-C4C9-A6ED-50616E39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6C3353-BEE9-C53A-413D-AABC2A99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3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003F4-DCE9-D5A4-11EE-4AD7B4A0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D1D8A8-55A3-220F-A140-EEAA9D72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F1B97B-702B-10C0-7896-9B046E6F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8046D-6042-54F2-9428-6E4A32A3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64A44-A7E1-9701-2125-FB91356D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D90F40-ED03-12BA-130F-01796575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8B9276-BEF6-8FD5-9BB7-91232725F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AC6D2B-F310-64C5-3AE6-D8EE2B450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3E4876-A5F8-6BFB-447D-243FCE77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75B19E-C33F-1305-1AEC-F40A6780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2CCE3A-79C8-47B1-6BF1-C0741AFD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39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192AF-9182-69A9-3218-17717D3F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6451BE-87B5-E741-ACB3-AD6DF0A2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CE5B38-F388-F43D-7A3C-D5CC5223A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B24F75-62B2-90E7-A253-4C79A5DD7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1D3A69-9C2D-89BC-642E-3CC0BF14F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30A6E8-5759-5EFC-D562-63C8A0EE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A54FBB-861D-E8AB-C867-CE35EF69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9E0B27-336D-61D2-6D2A-6532FB8C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5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90B1F-84DA-A4B0-0D1F-61878178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B2713B-568E-A8AA-18CE-8A13195F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8B94BA-8A6E-CF68-A485-904B283C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3FF4DD-7803-8454-2996-20C98C27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9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D35535-B3CA-F642-C7E2-1C1559DB4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521CCA-676F-2629-7886-C72F1893A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1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0E0E1D-C606-F85B-2C0B-00E8C250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5A1E5-ECED-94CE-181E-7BCA8A6D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6DF3FF-ECFC-E40E-DEDD-D35FFD6ED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16CA50-C25D-68FE-7EC9-8CD645A4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2C8078-9996-7720-976D-234CD9F9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43A55C-CEA2-32DC-AD23-57ADBAB0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6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B3A03B-D5FD-7B49-7BC9-499E341D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1031C4-824D-0E1D-33B8-CF96C1FED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AEF15D-76EC-03D3-C9EC-6688CD58B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DE94CE-9B9A-C8AE-7EE5-1F0A8190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CA6F72-19E1-337E-586B-FD1C1AED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54" y="649095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C8C7AB-C2B3-9233-29EA-A9A3269F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21C57A-C8D9-0049-D0DB-0F5CDC4A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423893-DA1F-7D1D-A092-7A92886F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45B10F-FC96-3351-736C-9E687D340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67-967E-4083-9F49-F792D6D48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365D004B-CD9E-FE95-4612-15CE68AED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856" y="649287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87DA1D-1C77-6334-4698-0D0245EECA6A}"/>
              </a:ext>
            </a:extLst>
          </p:cNvPr>
          <p:cNvSpPr txBox="1"/>
          <p:nvPr userDrawn="1"/>
        </p:nvSpPr>
        <p:spPr>
          <a:xfrm>
            <a:off x="0" y="0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14</a:t>
            </a:r>
            <a:r>
              <a:rPr kumimoji="1" lang="ja-JP" altLang="en-US" dirty="0"/>
              <a:t>回おんらいん読書会　</a:t>
            </a:r>
            <a:r>
              <a:rPr kumimoji="1" lang="en-US" altLang="ja-JP" dirty="0"/>
              <a:t>2024.11.13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1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miuri.co.jp/culture/book/reviews/20231211-OYT8T50087/" TargetMode="External"/><Relationship Id="rId2" Type="http://schemas.openxmlformats.org/officeDocument/2006/relationships/hyperlink" Target="https://www.yomiuri.co.jp/culture/book/articles/20240617-OYT8T5019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41B0B9-686D-9DB5-895F-C4C62AB80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168367-967E-4083-9F49-F792D6D48729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CFF1E1-7F4F-BFD1-BC5B-FC882731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7" y="364423"/>
            <a:ext cx="11087803" cy="61025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937BD9-2489-B589-AEA5-B6950676AE26}"/>
              </a:ext>
            </a:extLst>
          </p:cNvPr>
          <p:cNvSpPr txBox="1"/>
          <p:nvPr/>
        </p:nvSpPr>
        <p:spPr>
          <a:xfrm>
            <a:off x="4" y="6526176"/>
            <a:ext cx="125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0" dirty="0">
                <a:solidFill>
                  <a:srgbClr val="181A1B"/>
                </a:solidFill>
                <a:effectLst/>
                <a:latin typeface="-apple-system"/>
              </a:rPr>
              <a:t>Smart Work-X 2024 </a:t>
            </a:r>
            <a:r>
              <a:rPr lang="ja-JP" altLang="en-US" b="1" i="0" dirty="0">
                <a:solidFill>
                  <a:srgbClr val="181A1B"/>
                </a:solidFill>
                <a:effectLst/>
                <a:latin typeface="-apple-system"/>
              </a:rPr>
              <a:t>企業価値を高めるための日本版人的資本経営とは </a:t>
            </a:r>
            <a:r>
              <a:rPr kumimoji="1" lang="en-US" altLang="ja-JP" sz="1400" dirty="0"/>
              <a:t>https://channel.nikkei.co.jp/smartwork-x2024/swx2408.html</a:t>
            </a:r>
            <a:endParaRPr kumimoji="1" lang="ja-JP" altLang="en-US" sz="1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CB4F33-C510-D82B-F555-E28D5679BFF9}"/>
              </a:ext>
            </a:extLst>
          </p:cNvPr>
          <p:cNvSpPr/>
          <p:nvPr/>
        </p:nvSpPr>
        <p:spPr>
          <a:xfrm>
            <a:off x="797443" y="364423"/>
            <a:ext cx="10992888" cy="14218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デンマーク人はなぜ</a:t>
            </a:r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時に帰っても成果を出せるのか</a:t>
            </a:r>
          </a:p>
          <a:p>
            <a:pPr algn="ctr"/>
            <a:r>
              <a:rPr kumimoji="1" lang="ja-JP" altLang="en-US" dirty="0"/>
              <a:t> </a:t>
            </a:r>
            <a:endParaRPr kumimoji="1" lang="en-US" altLang="ja-JP" dirty="0"/>
          </a:p>
          <a:p>
            <a:pPr algn="ctr"/>
            <a:r>
              <a:rPr kumimoji="1" lang="en-US" altLang="ja-JP" sz="2400" dirty="0"/>
              <a:t>(PHP</a:t>
            </a:r>
            <a:r>
              <a:rPr kumimoji="1" lang="ja-JP" altLang="en-US" sz="2400" dirty="0"/>
              <a:t>ビジネス新書</a:t>
            </a:r>
            <a:r>
              <a:rPr kumimoji="1" lang="en-US" altLang="ja-JP" sz="2400" dirty="0"/>
              <a:t>) </a:t>
            </a:r>
            <a:r>
              <a:rPr kumimoji="1" lang="ja-JP" altLang="en-US" sz="2400" dirty="0"/>
              <a:t>新書 </a:t>
            </a:r>
            <a:r>
              <a:rPr kumimoji="1" lang="en-US" altLang="ja-JP" sz="2400" dirty="0"/>
              <a:t>– 2023/11/16</a:t>
            </a:r>
            <a:r>
              <a:rPr kumimoji="1" lang="ja-JP" altLang="en-US" sz="2400" dirty="0"/>
              <a:t>　針貝 有佳 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著</a:t>
            </a:r>
            <a:r>
              <a:rPr kumimoji="1" lang="en-US" altLang="ja-JP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973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0B36-96A7-44AA-CCC7-A94F3705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979300-8FB4-A55B-CD14-E8010CEE4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10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69361-F2F7-D44B-1CA7-48374B3E6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62"/>
            <a:ext cx="12192000" cy="65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301AD-69F6-FA49-41C7-33F32B13B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375A90-8235-9B4E-94A0-3BD98E574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11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B1BE3F-C1C1-ED29-B8A6-96DEB955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" y="880969"/>
            <a:ext cx="11913220" cy="60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B5F1-5134-7402-4FD5-6C75D532E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E56AA09-818A-C2E8-8D7A-B22E8C2B0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12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DED792-36C0-BF98-8631-6D0A3164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6" y="753190"/>
            <a:ext cx="11522927" cy="59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5755-3A83-FD44-67BE-CD814595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886073-C3DB-F9DB-967F-824FE459F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4D4685-71A7-A7AC-ECF7-7C31EFE7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" y="645822"/>
            <a:ext cx="11121483" cy="58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E23F-DABE-0FF5-38AB-5760F0FF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C597DC-17AF-B1E7-38CA-EA260D4A8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14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319FAE-AB5B-C188-8074-1184A56B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9" y="953687"/>
            <a:ext cx="11745951" cy="57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69D1-CBBB-8E3C-701C-DE35EA016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70F9D0-590D-5A97-6E49-8849EAE05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15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CD648-FD0F-70EF-1912-98F14315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96418"/>
            <a:ext cx="11353800" cy="5642494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D13D9B18-F043-C468-C612-E9AFECA576BC}"/>
              </a:ext>
            </a:extLst>
          </p:cNvPr>
          <p:cNvSpPr/>
          <p:nvPr/>
        </p:nvSpPr>
        <p:spPr>
          <a:xfrm>
            <a:off x="4518838" y="319088"/>
            <a:ext cx="5050465" cy="1272624"/>
          </a:xfrm>
          <a:prstGeom prst="wedgeRoundRectCallout">
            <a:avLst>
              <a:gd name="adj1" fmla="val -26992"/>
              <a:gd name="adj2" fmla="val 599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デンマーク人の暗黙の了解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我慢を強いられる、プライベートを犠牲にする、上司に意見が言えない環境で生産性なんか上がらない！</a:t>
            </a:r>
          </a:p>
        </p:txBody>
      </p:sp>
    </p:spTree>
    <p:extLst>
      <p:ext uri="{BB962C8B-B14F-4D97-AF65-F5344CB8AC3E}">
        <p14:creationId xmlns:p14="http://schemas.microsoft.com/office/powerpoint/2010/main" val="234202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7B400-49FC-858E-CA72-027DD800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8178B2-3C6C-3CFF-537D-8AEAE09F5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C7D7E2-CC6E-4999-E614-141B7820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683665"/>
            <a:ext cx="11353800" cy="60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28BFF-B44F-7757-BBE0-D77C6EB77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51957C-98F6-FE64-CA8E-4B769A9FD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17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6A2E73-440A-F996-0D89-7877D4986486}"/>
              </a:ext>
            </a:extLst>
          </p:cNvPr>
          <p:cNvSpPr txBox="1"/>
          <p:nvPr/>
        </p:nvSpPr>
        <p:spPr>
          <a:xfrm>
            <a:off x="244550" y="596721"/>
            <a:ext cx="114725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デンマークの大学</a:t>
            </a:r>
            <a:endParaRPr lang="en-US" altLang="ja-JP" sz="2800" b="1" dirty="0"/>
          </a:p>
          <a:p>
            <a:r>
              <a:rPr lang="ja-JP" altLang="en-US" sz="2800" dirty="0"/>
              <a:t>「外国から来た学生に教えなければならないことは「あなたは自由な存在である（支持を待つな）」」</a:t>
            </a:r>
            <a:endParaRPr lang="en-US" altLang="ja-JP" sz="2800" dirty="0"/>
          </a:p>
          <a:p>
            <a:r>
              <a:rPr lang="ja-JP" altLang="en-US" sz="2800" dirty="0"/>
              <a:t>「デンマークの学生は指示を待たず自分でプロジェクトを進める」</a:t>
            </a:r>
            <a:endParaRPr lang="en-US" altLang="ja-JP" sz="2800" dirty="0"/>
          </a:p>
          <a:p>
            <a:r>
              <a:rPr lang="ja-JP" altLang="en-US" sz="2800" dirty="0"/>
              <a:t>「失敗のプロセスを含めた全過程を評価」</a:t>
            </a:r>
            <a:endParaRPr lang="en-US" altLang="ja-JP" sz="2800" dirty="0"/>
          </a:p>
          <a:p>
            <a:r>
              <a:rPr lang="ja-JP" altLang="en-US" sz="2800" dirty="0"/>
              <a:t>「アメリカにいたときは常に成果を求められている、デンマークに来て失敗も認めてもらいいろんなことが試せるようになった」</a:t>
            </a:r>
            <a:endParaRPr lang="en-US" altLang="ja-JP" sz="2800" dirty="0"/>
          </a:p>
          <a:p>
            <a:endParaRPr kumimoji="1" lang="en-US" altLang="ja-JP" sz="2800" dirty="0"/>
          </a:p>
          <a:p>
            <a:pPr algn="ctr"/>
            <a:r>
              <a:rPr lang="ja-JP" altLang="en-US" sz="2800" b="1" dirty="0"/>
              <a:t>自律型キャリア形成（キャリアの自律性）が文化</a:t>
            </a:r>
            <a:endParaRPr lang="en-US" altLang="ja-JP" sz="2800" b="1" dirty="0"/>
          </a:p>
          <a:p>
            <a:r>
              <a:rPr lang="ja-JP" altLang="en-US" sz="2800" dirty="0"/>
              <a:t>「自分の関心のある事、社会的意義のある事を仕事にしたい」</a:t>
            </a:r>
            <a:endParaRPr lang="en-US" altLang="ja-JP" sz="2800" dirty="0"/>
          </a:p>
          <a:p>
            <a:r>
              <a:rPr lang="ja-JP" altLang="en-US" sz="2800" dirty="0"/>
              <a:t>「仕事は自己成長のための教育機会」</a:t>
            </a:r>
            <a:endParaRPr lang="en-US" altLang="ja-JP" sz="2800" dirty="0"/>
          </a:p>
          <a:p>
            <a:r>
              <a:rPr lang="ja-JP" altLang="en-US" sz="2800" dirty="0"/>
              <a:t>　　　　　　　　　↓</a:t>
            </a:r>
            <a:endParaRPr lang="en-US" altLang="ja-JP" sz="2800" dirty="0"/>
          </a:p>
          <a:p>
            <a:r>
              <a:rPr kumimoji="1" lang="ja-JP" altLang="en-US" sz="2800" dirty="0"/>
              <a:t>デンマークの年間離職率　</a:t>
            </a:r>
            <a:r>
              <a:rPr kumimoji="1" lang="en-US" altLang="ja-JP" sz="2800" dirty="0"/>
              <a:t>30</a:t>
            </a:r>
            <a:r>
              <a:rPr kumimoji="1" lang="ja-JP" altLang="en-US" sz="2800" dirty="0"/>
              <a:t>％</a:t>
            </a:r>
            <a:endParaRPr kumimoji="1" lang="en-US" altLang="ja-JP" sz="2800" dirty="0"/>
          </a:p>
          <a:p>
            <a:r>
              <a:rPr lang="ja-JP" altLang="en-US" sz="2800" dirty="0"/>
              <a:t>一人当たりの転職回数　</a:t>
            </a:r>
            <a:r>
              <a:rPr lang="en-US" altLang="ja-JP" sz="2800" dirty="0"/>
              <a:t>7</a:t>
            </a:r>
            <a:r>
              <a:rPr lang="ja-JP" altLang="en-US" sz="2800" dirty="0"/>
              <a:t>回（</a:t>
            </a:r>
            <a:r>
              <a:rPr lang="en-US" altLang="ja-JP" sz="2800" dirty="0"/>
              <a:t>2017</a:t>
            </a:r>
            <a:r>
              <a:rPr lang="ja-JP" altLang="en-US" sz="2800" dirty="0"/>
              <a:t>年）→</a:t>
            </a:r>
            <a:r>
              <a:rPr lang="en-US" altLang="ja-JP" sz="2800" dirty="0"/>
              <a:t>12</a:t>
            </a:r>
            <a:r>
              <a:rPr lang="ja-JP" altLang="en-US" sz="2800" dirty="0"/>
              <a:t>回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805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D0B7E0-2F83-1C56-94CC-32B823154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68367-967E-4083-9F49-F792D6D4872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E51EBB-52F5-6EC8-CA70-BA40D69644F6}"/>
              </a:ext>
            </a:extLst>
          </p:cNvPr>
          <p:cNvSpPr txBox="1"/>
          <p:nvPr/>
        </p:nvSpPr>
        <p:spPr>
          <a:xfrm>
            <a:off x="3009014" y="1566392"/>
            <a:ext cx="61243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effectLst/>
                <a:latin typeface="Segoe UI" panose="020B0502040204020203" pitchFamily="34" charset="0"/>
              </a:rPr>
              <a:t>Osamu Kikuchi</a:t>
            </a:r>
            <a:r>
              <a:rPr lang="ja-JP" altLang="en-US" dirty="0">
                <a:effectLst/>
                <a:latin typeface="Segoe UI" panose="020B0502040204020203" pitchFamily="34" charset="0"/>
              </a:rPr>
              <a:t> </a:t>
            </a:r>
            <a:r>
              <a:rPr lang="en-US" altLang="ja-JP" dirty="0">
                <a:effectLst/>
                <a:latin typeface="Segoe UI" panose="020B0502040204020203" pitchFamily="34" charset="0"/>
              </a:rPr>
              <a:t>20:47</a:t>
            </a:r>
            <a:br>
              <a:rPr lang="en-US" altLang="ja-JP" dirty="0">
                <a:effectLst/>
                <a:latin typeface="Segoe UI" panose="020B0502040204020203" pitchFamily="34" charset="0"/>
              </a:rPr>
            </a:br>
            <a:r>
              <a:rPr lang="ja-JP" altLang="en-US" dirty="0">
                <a:effectLst/>
                <a:latin typeface="Segoe UI" panose="020B0502040204020203" pitchFamily="34" charset="0"/>
                <a:hlinkClick r:id="rId2"/>
              </a:rPr>
              <a:t>ドキュメンタリーを装ったホラー小説「モキュメンタリー」がブーム </a:t>
            </a:r>
            <a:r>
              <a:rPr lang="en-US" altLang="ja-JP" dirty="0">
                <a:effectLst/>
                <a:latin typeface="Segoe UI" panose="020B0502040204020203" pitchFamily="34" charset="0"/>
                <a:hlinkClick r:id="rId2"/>
              </a:rPr>
              <a:t>: </a:t>
            </a:r>
            <a:r>
              <a:rPr lang="ja-JP" altLang="en-US" dirty="0">
                <a:effectLst/>
                <a:latin typeface="Segoe UI" panose="020B0502040204020203" pitchFamily="34" charset="0"/>
                <a:hlinkClick r:id="rId2"/>
              </a:rPr>
              <a:t>読売新聞</a:t>
            </a:r>
            <a:br>
              <a:rPr lang="ja-JP" altLang="en-US" dirty="0">
                <a:effectLst/>
                <a:latin typeface="Segoe UI" panose="020B0502040204020203" pitchFamily="34" charset="0"/>
              </a:rPr>
            </a:br>
            <a:r>
              <a:rPr lang="ja-JP" altLang="en-US" dirty="0">
                <a:effectLst/>
                <a:latin typeface="Segoe UI" panose="020B0502040204020203" pitchFamily="34" charset="0"/>
              </a:rPr>
              <a:t>「ミーティング グループ チャット」宛てのメッセージは、チームチャットのミーティング グループ チャットにも表示されます</a:t>
            </a:r>
            <a:br>
              <a:rPr lang="ja-JP" altLang="en-US" dirty="0">
                <a:effectLst/>
                <a:latin typeface="Segoe UI" panose="020B0502040204020203" pitchFamily="34" charset="0"/>
              </a:rPr>
            </a:br>
            <a:br>
              <a:rPr lang="ja-JP" altLang="en-US" dirty="0">
                <a:effectLst/>
                <a:latin typeface="Segoe UI" panose="020B0502040204020203" pitchFamily="34" charset="0"/>
              </a:rPr>
            </a:br>
            <a:r>
              <a:rPr lang="en-US" altLang="ja-JP" b="1" dirty="0">
                <a:effectLst/>
                <a:latin typeface="Segoe UI" panose="020B0502040204020203" pitchFamily="34" charset="0"/>
              </a:rPr>
              <a:t>Osamu Kikuchi</a:t>
            </a:r>
            <a:r>
              <a:rPr lang="ja-JP" altLang="en-US" dirty="0">
                <a:effectLst/>
                <a:latin typeface="Segoe UI" panose="020B0502040204020203" pitchFamily="34" charset="0"/>
              </a:rPr>
              <a:t> </a:t>
            </a:r>
            <a:r>
              <a:rPr lang="en-US" altLang="ja-JP" dirty="0">
                <a:effectLst/>
                <a:latin typeface="Segoe UI" panose="020B0502040204020203" pitchFamily="34" charset="0"/>
              </a:rPr>
              <a:t>21:19</a:t>
            </a:r>
            <a:br>
              <a:rPr lang="en-US" altLang="ja-JP" dirty="0">
                <a:effectLst/>
                <a:latin typeface="Segoe UI" panose="020B0502040204020203" pitchFamily="34" charset="0"/>
              </a:rPr>
            </a:br>
            <a:r>
              <a:rPr lang="en-US" altLang="ja-JP" dirty="0">
                <a:effectLst/>
                <a:latin typeface="Segoe UI" panose="020B0502040204020203" pitchFamily="34" charset="0"/>
                <a:hlinkClick r:id="rId3"/>
              </a:rPr>
              <a:t>『</a:t>
            </a:r>
            <a:r>
              <a:rPr lang="ja-JP" altLang="en-US" dirty="0">
                <a:effectLst/>
                <a:latin typeface="Segoe UI" panose="020B0502040204020203" pitchFamily="34" charset="0"/>
                <a:hlinkClick r:id="rId3"/>
              </a:rPr>
              <a:t>グリーンランド　人文社会科学から照らす極北の島</a:t>
            </a:r>
            <a:r>
              <a:rPr lang="en-US" altLang="ja-JP" dirty="0">
                <a:effectLst/>
                <a:latin typeface="Segoe UI" panose="020B0502040204020203" pitchFamily="34" charset="0"/>
                <a:hlinkClick r:id="rId3"/>
              </a:rPr>
              <a:t>』</a:t>
            </a:r>
            <a:r>
              <a:rPr lang="ja-JP" altLang="en-US" dirty="0">
                <a:effectLst/>
                <a:latin typeface="Segoe UI" panose="020B0502040204020203" pitchFamily="34" charset="0"/>
                <a:hlinkClick r:id="rId3"/>
              </a:rPr>
              <a:t>高橋美野梨編 </a:t>
            </a:r>
            <a:r>
              <a:rPr lang="en-US" altLang="ja-JP" dirty="0">
                <a:effectLst/>
                <a:latin typeface="Segoe UI" panose="020B0502040204020203" pitchFamily="34" charset="0"/>
                <a:hlinkClick r:id="rId3"/>
              </a:rPr>
              <a:t>: </a:t>
            </a:r>
            <a:r>
              <a:rPr lang="ja-JP" altLang="en-US" dirty="0">
                <a:effectLst/>
                <a:latin typeface="Segoe UI" panose="020B0502040204020203" pitchFamily="34" charset="0"/>
                <a:hlinkClick r:id="rId3"/>
              </a:rPr>
              <a:t>読売新聞</a:t>
            </a:r>
            <a:br>
              <a:rPr lang="ja-JP" altLang="en-US" dirty="0">
                <a:effectLst/>
                <a:latin typeface="Segoe UI" panose="020B0502040204020203" pitchFamily="34" charset="0"/>
              </a:rPr>
            </a:br>
            <a:br>
              <a:rPr lang="ja-JP" altLang="en-US" dirty="0">
                <a:effectLst/>
                <a:latin typeface="Segoe UI" panose="020B0502040204020203" pitchFamily="34" charset="0"/>
              </a:rPr>
            </a:br>
            <a:r>
              <a:rPr lang="en-US" altLang="ja-JP" b="1" dirty="0">
                <a:effectLst/>
                <a:latin typeface="Segoe UI" panose="020B0502040204020203" pitchFamily="34" charset="0"/>
              </a:rPr>
              <a:t>Osamu Kikuchi</a:t>
            </a:r>
            <a:r>
              <a:rPr lang="ja-JP" altLang="en-US" dirty="0">
                <a:effectLst/>
                <a:latin typeface="Segoe UI" panose="020B0502040204020203" pitchFamily="34" charset="0"/>
              </a:rPr>
              <a:t> </a:t>
            </a:r>
            <a:r>
              <a:rPr lang="en-US" altLang="ja-JP" dirty="0">
                <a:effectLst/>
                <a:latin typeface="Segoe UI" panose="020B0502040204020203" pitchFamily="34" charset="0"/>
              </a:rPr>
              <a:t>21:30</a:t>
            </a:r>
            <a:br>
              <a:rPr lang="en-US" altLang="ja-JP" dirty="0">
                <a:effectLst/>
                <a:latin typeface="Segoe UI" panose="020B0502040204020203" pitchFamily="34" charset="0"/>
              </a:rPr>
            </a:br>
            <a:r>
              <a:rPr lang="ja-JP" altLang="en-US" dirty="0">
                <a:effectLst/>
                <a:latin typeface="Segoe UI" panose="020B0502040204020203" pitchFamily="34" charset="0"/>
              </a:rPr>
              <a:t>次回候補 </a:t>
            </a:r>
            <a:r>
              <a:rPr lang="en-US" altLang="ja-JP" dirty="0">
                <a:effectLst/>
                <a:latin typeface="Segoe UI" panose="020B0502040204020203" pitchFamily="34" charset="0"/>
              </a:rPr>
              <a:t>: 2025/1/22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08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5A77FC-4CA5-CFEA-85FC-A864E458F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2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6E676A-25DC-3AFD-688B-211EDC9D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46" y="764193"/>
            <a:ext cx="9259507" cy="59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C73030-2602-93BB-D048-3FFF7D75E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3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C115E7-B9B1-FE7F-7F6E-BB3A13F24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41" y="433762"/>
            <a:ext cx="10300959" cy="62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CAA70B-1DAD-1DBD-C73C-A63A31020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4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339A5A-2CE0-244A-16F7-05AF6AC76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421"/>
            <a:ext cx="12192000" cy="55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0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7F77FB-96EA-C77B-A9E3-372CCC3F0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5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697C85-9E87-3B3F-3B2B-9D195660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5" y="690180"/>
            <a:ext cx="10740950" cy="60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73720-C2BA-CD94-82F4-E78C569C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14518D-ECC3-1254-6A8F-FC6BEBBDF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4EE391-3B3E-2A58-921E-21FCC591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378762"/>
            <a:ext cx="11573815" cy="63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9CE14-80A5-0428-DB06-032A20CC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A0AE028-AA4E-990F-80ED-F71798E6F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7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976D5B-0167-4621-EDCC-32F8DD24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6" y="340160"/>
            <a:ext cx="11110332" cy="6198752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961429E-CD75-F808-B005-270954B5D1FF}"/>
              </a:ext>
            </a:extLst>
          </p:cNvPr>
          <p:cNvSpPr/>
          <p:nvPr/>
        </p:nvSpPr>
        <p:spPr>
          <a:xfrm>
            <a:off x="9548038" y="2179674"/>
            <a:ext cx="2360428" cy="776177"/>
          </a:xfrm>
          <a:prstGeom prst="wedgeRoundRectCallout">
            <a:avLst>
              <a:gd name="adj1" fmla="val -61431"/>
              <a:gd name="adj2" fmla="val 309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1</a:t>
            </a:r>
            <a:r>
              <a:rPr lang="ja-JP" altLang="en-US" dirty="0"/>
              <a:t>時間の会議は</a:t>
            </a:r>
            <a:r>
              <a:rPr lang="en-US" altLang="ja-JP" dirty="0"/>
              <a:t>50</a:t>
            </a:r>
            <a:r>
              <a:rPr lang="ja-JP" altLang="en-US" dirty="0"/>
              <a:t>分に設定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4811000-7C2D-551C-C0CF-4A1D55E38C88}"/>
              </a:ext>
            </a:extLst>
          </p:cNvPr>
          <p:cNvSpPr/>
          <p:nvPr/>
        </p:nvSpPr>
        <p:spPr>
          <a:xfrm>
            <a:off x="7679042" y="3253563"/>
            <a:ext cx="4166190" cy="776177"/>
          </a:xfrm>
          <a:prstGeom prst="wedgeRoundRectCallout">
            <a:avLst>
              <a:gd name="adj1" fmla="val -56370"/>
              <a:gd name="adj2" fmla="val 2825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一人一人が責任をもってベストを尽くした方が効率がいい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909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AACD-A692-345D-EDFA-15E0279B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B0955A-5762-BEF8-E6B3-E272FE395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8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92D2B0-6F0B-CDF6-07DF-875CDDC6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29" y="450335"/>
            <a:ext cx="11353799" cy="62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B8D32-AF19-27FA-5DAE-91A4F2AE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913704-09C4-7F0E-8F73-33ECE666E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altLang="ja-JP" smtClean="0"/>
              <a:pPr/>
              <a:t>9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D63D09-CFDE-DB6E-B9F5-11A549D7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5" y="537921"/>
            <a:ext cx="11083529" cy="63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16c144-ee47-46bc-badd-4e13b9924df5">
      <Terms xmlns="http://schemas.microsoft.com/office/infopath/2007/PartnerControls"/>
    </lcf76f155ced4ddcb4097134ff3c332f>
    <TaxCatchAll xmlns="8592d3c3-e0d2-4fbf-ba15-657a433a36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2B4D9C8A0A3CB4597E58C51182123DC" ma:contentTypeVersion="8" ma:contentTypeDescription="新しいドキュメントを作成します。" ma:contentTypeScope="" ma:versionID="431031659b5744802f75974a6a31d073">
  <xsd:schema xmlns:xsd="http://www.w3.org/2001/XMLSchema" xmlns:xs="http://www.w3.org/2001/XMLSchema" xmlns:p="http://schemas.microsoft.com/office/2006/metadata/properties" xmlns:ns2="8716c144-ee47-46bc-badd-4e13b9924df5" xmlns:ns3="8592d3c3-e0d2-4fbf-ba15-657a433a36e5" targetNamespace="http://schemas.microsoft.com/office/2006/metadata/properties" ma:root="true" ma:fieldsID="2562485e5cefee2ca66ae44f3eb21b9a" ns2:_="" ns3:_="">
    <xsd:import namespace="8716c144-ee47-46bc-badd-4e13b9924df5"/>
    <xsd:import namespace="8592d3c3-e0d2-4fbf-ba15-657a433a3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6c144-ee47-46bc-badd-4e13b9924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b823ab3-2f03-4e0d-886f-d80554c50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2d3c3-e0d2-4fbf-ba15-657a433a36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51ad840-cbca-4211-a5aa-47fcc85ab0c4}" ma:internalName="TaxCatchAll" ma:showField="CatchAllData" ma:web="8592d3c3-e0d2-4fbf-ba15-657a433a3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8D8BE-5918-4DB4-A349-61B4D38851A3}">
  <ds:schemaRefs>
    <ds:schemaRef ds:uri="http://schemas.microsoft.com/office/2006/metadata/properties"/>
    <ds:schemaRef ds:uri="http://schemas.microsoft.com/office/infopath/2007/PartnerControls"/>
    <ds:schemaRef ds:uri="8716c144-ee47-46bc-badd-4e13b9924df5"/>
    <ds:schemaRef ds:uri="8592d3c3-e0d2-4fbf-ba15-657a433a36e5"/>
  </ds:schemaRefs>
</ds:datastoreItem>
</file>

<file path=customXml/itemProps2.xml><?xml version="1.0" encoding="utf-8"?>
<ds:datastoreItem xmlns:ds="http://schemas.openxmlformats.org/officeDocument/2006/customXml" ds:itemID="{33CB3986-8BD0-4AEA-B677-106AA9C7A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6c144-ee47-46bc-badd-4e13b9924df5"/>
    <ds:schemaRef ds:uri="8592d3c3-e0d2-4fbf-ba15-657a433a3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E0C43-AD4B-4E94-90BC-8280D1BE63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7019</TotalTime>
  <Words>334</Words>
  <Application>Microsoft Office PowerPoint</Application>
  <PresentationFormat>ワイド画面</PresentationFormat>
  <Paragraphs>39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-apple-system</vt:lpstr>
      <vt:lpstr>HGP創英角ｺﾞｼｯｸUB</vt:lpstr>
      <vt:lpstr>游ゴシック</vt:lpstr>
      <vt:lpstr>游ゴシック Light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松田 信之</dc:creator>
  <cp:lastModifiedBy>信之 松田</cp:lastModifiedBy>
  <cp:revision>28</cp:revision>
  <dcterms:created xsi:type="dcterms:W3CDTF">2022-05-27T06:02:11Z</dcterms:created>
  <dcterms:modified xsi:type="dcterms:W3CDTF">2024-11-13T12:33:06Z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0x01010012B4D9C8A0A3CB4597E58C51182123DC</vt:lpwstr>
  </property>
  <property fmtid="{D5CDD505-2E9C-101B-9397-08002B2CF9AE}" pid="3" name="MediaServiceImageTags">
    <vt:lpwstr/>
  </property>
</Properties>
</file>