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1" r:id="rId2"/>
    <p:sldId id="337" r:id="rId3"/>
    <p:sldId id="330" r:id="rId4"/>
    <p:sldId id="335" r:id="rId5"/>
    <p:sldId id="336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10" autoAdjust="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EC64-47FF-4122-9BE4-E5D2CFD9E9ED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7710-33CA-4153-8D2D-B6701F5EA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7710-33CA-4153-8D2D-B6701F5EA0F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7710-33CA-4153-8D2D-B6701F5EA0F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5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7710-33CA-4153-8D2D-B6701F5EA0F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75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7710-33CA-4153-8D2D-B6701F5EA0F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74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7710-33CA-4153-8D2D-B6701F5EA0F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84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7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3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33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6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3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8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9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68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01A3-5FBF-4EF4-A016-136E3458769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BE47-46DD-484A-8A9F-2F48BB18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18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近況報告</a:t>
            </a:r>
            <a:endParaRPr kumimoji="1" lang="ja-JP" altLang="en-US" sz="4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312" y="1071802"/>
            <a:ext cx="11988800" cy="2688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今年から、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人事に異動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しました（正確には「人事」の中の「人材育成部門」です）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人事を行うのではなく、「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プロフェッショナル認定制度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」などの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エンジニアの専門性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を向上させる企画・施策を推進しています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あと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「コミュニティ」活性化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も行おうとしています。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社内コミュニティと社外との連携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です。（もしコラボできるようでしたらぜひ！）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それと「日本プロジェクトマネジメント協会」の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PM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シンポジウム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」で講演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現在、休日に必死こいて、講演用スライドを作っています・・・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9/5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9/6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に東京で会場＆オンラインのハイブリッドで行われるので、もし都合つけば参加ください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ところで、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CITP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維持のために、こういう活動のエビデンスの提出ってどうやるんでしょうか？（セミナー受講のエビデンスとかはいいけど、セミナー講師とか、講演登壇とかのエビデンスって？）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B09FB6-5EA2-2234-B37A-E101A869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2" y="3799162"/>
            <a:ext cx="6908956" cy="2177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3EC96A4-55C2-0D22-3A62-E5FAE32B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011" y="3429000"/>
            <a:ext cx="2725030" cy="3292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C9DEA2-9801-03C4-F589-FFDCCC093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929" y="3429000"/>
            <a:ext cx="2380183" cy="329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469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18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乙一（おついち）</a:t>
            </a:r>
            <a:endParaRPr kumimoji="1" lang="ja-JP" altLang="en-US" sz="4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9671" y="1330270"/>
            <a:ext cx="8389620" cy="3649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最近、知り合ったある方が、オススメしてくれた作家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「乙一」（おついち）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どういう作家が好きか、という会話で「小野不由美が大好き」と言うので好みが合うと思った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ところで、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小野不由美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は皆さん、ご存じですか？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「十二国記」は傑作ですね！。「屍鬼」や「残穢」も良かったですねー背筋が凍ります・・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その人が　「乙一」の本を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冊貸してくれたので、一気に読みました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しかし、残念ながら、私にはイマイチはまらなかった・・・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読みやすい文章で、かつ猟奇的な話や奇想天外なトリックがあるのは良いけど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ちょっと細かい描写に、スキが感じられて、世界観に没入しきれなかった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貸してくれた人に、どう感想を伝えるか、悩み中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E59FEF-5989-539B-4698-1085D0F6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9" y="1270126"/>
            <a:ext cx="3278930" cy="4674690"/>
          </a:xfrm>
          <a:prstGeom prst="rect">
            <a:avLst/>
          </a:prstGeom>
        </p:spPr>
      </p:pic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43CF81C6-1E1B-6073-65DC-427F9685961A}"/>
              </a:ext>
            </a:extLst>
          </p:cNvPr>
          <p:cNvSpPr/>
          <p:nvPr/>
        </p:nvSpPr>
        <p:spPr>
          <a:xfrm>
            <a:off x="293511" y="6039201"/>
            <a:ext cx="3057817" cy="740638"/>
          </a:xfrm>
          <a:prstGeom prst="wedgeRectCallout">
            <a:avLst>
              <a:gd name="adj1" fmla="val -38428"/>
              <a:gd name="adj2" fmla="val -1082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短編集。ちょっと猟奇的で、グロ系とジュナイブルが混ざったような独特の雰囲気です。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若いころ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に読んだら、ハマったかも</a:t>
            </a:r>
          </a:p>
        </p:txBody>
      </p:sp>
    </p:spTree>
    <p:extLst>
      <p:ext uri="{BB962C8B-B14F-4D97-AF65-F5344CB8AC3E}">
        <p14:creationId xmlns:p14="http://schemas.microsoft.com/office/powerpoint/2010/main" val="12423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18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「東京喰種」に出てくる劇中劇の作家「高槻泉」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3689" y="1269025"/>
            <a:ext cx="8090953" cy="19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ところで、少し前に流行ったコミックで「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東京喰種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（トーキョーグール）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」ご存じですか？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私はこの作品が結構、気に入っていたので、全巻持っています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この中で重要な登場人物として「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高槻泉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」という美人ミステリー・ホラー作家が出てくる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劇中劇のように、高槻泉の小説の話が漫画の中で出てきますが、これが先ほどの「乙一」の作品と、やたらイメージが被った（ちょっとグロイ感じが）ので調べたところ・・・・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CD2721-B759-EAAF-9C74-56DF1AD3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8" y="1427034"/>
            <a:ext cx="3275431" cy="43641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D5FD28-04E1-2A8F-3CFC-E1AADDE1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72" y="4018963"/>
            <a:ext cx="5054123" cy="2724273"/>
          </a:xfrm>
          <a:prstGeom prst="rect">
            <a:avLst/>
          </a:prstGeom>
        </p:spPr>
      </p:pic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06F4F861-AD99-EBE1-9592-4D1FA2E8B5AE}"/>
              </a:ext>
            </a:extLst>
          </p:cNvPr>
          <p:cNvSpPr/>
          <p:nvPr/>
        </p:nvSpPr>
        <p:spPr>
          <a:xfrm>
            <a:off x="3443110" y="4797778"/>
            <a:ext cx="3443111" cy="1851378"/>
          </a:xfrm>
          <a:prstGeom prst="wedgeRectCallout">
            <a:avLst>
              <a:gd name="adj1" fmla="val -53926"/>
              <a:gd name="adj2" fmla="val -9357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ダークファンタジー。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第１部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巻、第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部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巻。映画にもなりました。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人と見分けがつかない、人を食べる人種＝「グール」が、東京の街を舞台に物語を繰り広げます。ぐろいけど綺麗。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非常に凝った、複雑なストーリーが特徴です。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0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18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山白朝子　＝　乙一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0178" y="1235236"/>
            <a:ext cx="8355484" cy="256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「高槻泉」のモデル？と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で話題になった作家に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「山白朝子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」という作家がいるそうです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「東京喰種」の作家の「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石田スイ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」が、その「山白朝子」の小説のカバー絵を毎回書いているくらい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更に調べたら、なんと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「山白朝子」というのは「乙一」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の偽名であることが判明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なぜ、別名で書いたのかよく分からないけど、これも含めてエンターテイメントなのでしょう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下の紹介文を見ると、「乙一から、せつなさと残酷さを抽出して、そこに時代小説の要素を加えた」とあります。これなら私の好みにフィットしそうです・・・今度はこっちを読んでみよう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62A208-7319-47D7-04B0-F56BB270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8" y="1235236"/>
            <a:ext cx="3381847" cy="48107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A703EC-D152-C95C-A84F-41CB5BC7B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78" y="4931067"/>
            <a:ext cx="2510603" cy="13833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81F9107-6A09-37C7-458B-29AF10A20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494" y="4149173"/>
            <a:ext cx="6754168" cy="2629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040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18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山白朝子　＝　乙一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72178" y="1235236"/>
            <a:ext cx="8863483" cy="544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なお、私は別にホラーとか猟奇系が、好きというわけではありません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ミステリーなら、たとえば「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森博嗣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」とかが肌に合います（おそらくすべて読んでいる）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何で好きなのか、今日はちょっと言語化して「森博嗣」を紹介します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彼は最初「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理系作家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」などと呼ばれた、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工学博士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で名古屋大学の教授だった人です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そもそも、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ストーリーが秀逸で面白いことは大前提で言うまでもない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プラスアルファ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で、何かある。その、差別要因によってハマるわけです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森博嗣の差別要因は何か？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一つ思い浮かぶのは、彼の文章が非常に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論理的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で、読んでいてい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ストレスを感じない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ことです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ストレスを感じると、小説の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世界観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に浸れなくなるから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これは彼が論文をたくさん書いたり読んだりして、訓練されていることは無関係ではないでしょう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あと、小説を評するのに適当じゃないかもですが、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カメラワークが素晴らしい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気がします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ちょっと漫画家とか映画監督とか、そういった素養があるのか？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漫画で言う「ネーム」イメージが先に在って場面が意図的・明確に切り替えられている気がします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彼のエッセイとかで「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萩尾望都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」の大ファンであることや、昔、同人誌などを出したようなことを見た気がしますので、過去に漫画家としての訓練をしたのかもしれません・・・勝手な憶測です・・・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37BDA01-E126-FEAC-F5D4-B0D46F30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9" y="1156214"/>
            <a:ext cx="2855552" cy="3935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BBEC2C0-F60C-0389-ECE9-3BAEACF43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21" y="4628444"/>
            <a:ext cx="1453992" cy="20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15235</TotalTime>
  <Words>999</Words>
  <Application>Microsoft Office PowerPoint</Application>
  <PresentationFormat>ワイド画面</PresentationFormat>
  <Paragraphs>56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Wingdings</vt:lpstr>
      <vt:lpstr>Office テーマ</vt:lpstr>
      <vt:lpstr>　近況報告</vt:lpstr>
      <vt:lpstr>　乙一（おついち）</vt:lpstr>
      <vt:lpstr>　「東京喰種」に出てくる劇中劇の作家「高槻泉」</vt:lpstr>
      <vt:lpstr>　 山白朝子　＝　乙一</vt:lpstr>
      <vt:lpstr>　 山白朝子　＝　乙一</vt:lpstr>
    </vt:vector>
  </TitlesOfParts>
  <Company>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専門家コミュニティによりシステム開発の 専門スキル向上を実現する新しいＰＭＯの形</dc:title>
  <dc:creator>河路　裕司</dc:creator>
  <cp:lastModifiedBy>Kawaji, Hiroshi/河路 裕司</cp:lastModifiedBy>
  <cp:revision>574</cp:revision>
  <dcterms:created xsi:type="dcterms:W3CDTF">2019-05-08T05:41:32Z</dcterms:created>
  <dcterms:modified xsi:type="dcterms:W3CDTF">2024-07-23T12:42:58Z</dcterms:modified>
</cp:coreProperties>
</file>