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0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15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70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009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451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0824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036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9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33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66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09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5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66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16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1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12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88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6210-768A-4F5B-BF0C-69349B15DDEF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6253AA-7F85-4963-AC67-A5BC5904C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71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  <p:sldLayoutId id="2147484182" r:id="rId12"/>
    <p:sldLayoutId id="2147484183" r:id="rId13"/>
    <p:sldLayoutId id="2147484184" r:id="rId14"/>
    <p:sldLayoutId id="2147484185" r:id="rId15"/>
    <p:sldLayoutId id="214748418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79268" cy="68580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919868" y="982639"/>
            <a:ext cx="6947453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菊池さんが、ご紹介してくださった本を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読んでみました！</a:t>
            </a:r>
            <a:endParaRPr kumimoji="1" lang="ja-JP" altLang="en-US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19868" y="2385286"/>
            <a:ext cx="7086602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読み終えて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・いつも、心のままに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　⇒</a:t>
            </a:r>
            <a:r>
              <a:rPr kumimoji="1"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即決断、即行動！が成功の秘訣？</a:t>
            </a:r>
            <a:endParaRPr kumimoji="1" lang="en-US" altLang="ja-JP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kumimoji="1" lang="ja-JP" altLang="en-US" sz="2800" dirty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人生は何が起こるかわからない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dirty="0">
                <a:solidFill>
                  <a:schemeClr val="bg2">
                    <a:lumMod val="25000"/>
                  </a:schemeClr>
                </a:solidFill>
              </a:rPr>
              <a:t>　</a:t>
            </a:r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⇒</a:t>
            </a:r>
            <a:r>
              <a:rPr kumimoji="1"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不条理にめげず、生きていこう！</a:t>
            </a:r>
            <a:endParaRPr kumimoji="1" lang="en-US" altLang="ja-JP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後藤邑子さんへ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（余計なお世話だけど・・）</a:t>
            </a:r>
            <a:endParaRPr kumimoji="1" lang="en-US" altLang="ja-JP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dirty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kumimoji="1"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これからは、</a:t>
            </a:r>
            <a:r>
              <a:rPr kumimoji="1" lang="ja-JP" altLang="en-US" sz="2800" dirty="0">
                <a:solidFill>
                  <a:schemeClr val="bg2">
                    <a:lumMod val="50000"/>
                  </a:schemeClr>
                </a:solidFill>
              </a:rPr>
              <a:t>無理</a:t>
            </a:r>
            <a:r>
              <a:rPr kumimoji="1"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をしすぎず</a:t>
            </a:r>
            <a:r>
              <a:rPr kumimoji="1" lang="ja-JP" altLang="en-US" sz="2800" dirty="0">
                <a:solidFill>
                  <a:schemeClr val="bg2">
                    <a:lumMod val="50000"/>
                  </a:schemeClr>
                </a:solidFill>
              </a:rPr>
              <a:t>に</a:t>
            </a:r>
            <a:r>
              <a:rPr kumimoji="1" lang="ja-JP" altLang="en-US" sz="2800" dirty="0" smtClean="0">
                <a:solidFill>
                  <a:schemeClr val="bg2">
                    <a:lumMod val="50000"/>
                  </a:schemeClr>
                </a:solidFill>
              </a:rPr>
              <a:t>ね</a:t>
            </a:r>
            <a:endParaRPr kumimoji="1" lang="en-US" altLang="ja-JP" sz="2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59018" y="183061"/>
            <a:ext cx="694745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第１</a:t>
            </a:r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回読書会（</a:t>
            </a:r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</a:rPr>
              <a:t>2024</a:t>
            </a:r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年</a:t>
            </a:r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月</a:t>
            </a:r>
            <a:r>
              <a:rPr kumimoji="1" lang="en-US" altLang="ja-JP" sz="2800" dirty="0" smtClean="0">
                <a:solidFill>
                  <a:schemeClr val="bg2">
                    <a:lumMod val="25000"/>
                  </a:schemeClr>
                </a:solidFill>
              </a:rPr>
              <a:t>23</a:t>
            </a:r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日、伊藤）</a:t>
            </a:r>
            <a:endParaRPr kumimoji="1" lang="ja-JP" alt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6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560444" y="777723"/>
            <a:ext cx="10631556" cy="57861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4800" b="1" dirty="0">
                <a:solidFill>
                  <a:schemeClr val="accent1">
                    <a:lumMod val="75000"/>
                  </a:schemeClr>
                </a:solidFill>
              </a:rPr>
              <a:t>一つひとつの言葉</a:t>
            </a:r>
            <a:r>
              <a:rPr kumimoji="1" lang="ja-JP" altLang="en-US" sz="4800" b="1" dirty="0" smtClean="0">
                <a:solidFill>
                  <a:schemeClr val="accent1">
                    <a:lumMod val="75000"/>
                  </a:schemeClr>
                </a:solidFill>
              </a:rPr>
              <a:t>が、なぜか心</a:t>
            </a:r>
            <a:r>
              <a:rPr kumimoji="1" lang="ja-JP" altLang="en-US" sz="4800" b="1" dirty="0">
                <a:solidFill>
                  <a:schemeClr val="accent1">
                    <a:lumMod val="75000"/>
                  </a:schemeClr>
                </a:solidFill>
              </a:rPr>
              <a:t>に</a:t>
            </a:r>
            <a:r>
              <a:rPr kumimoji="1" lang="ja-JP" altLang="en-US" sz="4800" b="1" dirty="0" smtClean="0">
                <a:solidFill>
                  <a:schemeClr val="accent1">
                    <a:lumMod val="75000"/>
                  </a:schemeClr>
                </a:solidFill>
              </a:rPr>
              <a:t>響く不思議</a:t>
            </a:r>
            <a:r>
              <a:rPr kumimoji="1" lang="ja-JP" altLang="en-US" sz="4800" b="1" dirty="0">
                <a:solidFill>
                  <a:schemeClr val="accent1">
                    <a:lumMod val="75000"/>
                  </a:schemeClr>
                </a:solidFill>
              </a:rPr>
              <a:t>な</a:t>
            </a:r>
            <a:r>
              <a:rPr kumimoji="1" lang="ja-JP" altLang="en-US" sz="4800" b="1" dirty="0" smtClean="0">
                <a:solidFill>
                  <a:schemeClr val="accent1">
                    <a:lumMod val="75000"/>
                  </a:schemeClr>
                </a:solidFill>
              </a:rPr>
              <a:t>本</a:t>
            </a:r>
            <a:endParaRPr kumimoji="1" lang="en-US" altLang="ja-JP" sz="4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kumimoji="1" lang="ja-JP" altLang="en-US" sz="4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菊池さんのおかげで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4800" b="1" dirty="0">
                <a:solidFill>
                  <a:schemeClr val="bg2">
                    <a:lumMod val="25000"/>
                  </a:schemeClr>
                </a:solidFill>
              </a:rPr>
              <a:t>すばらしい</a:t>
            </a:r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本に出会うことができて、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5400" b="1" dirty="0" err="1" smtClean="0">
                <a:solidFill>
                  <a:srgbClr val="00B050"/>
                </a:solidFill>
              </a:rPr>
              <a:t>感謝感謝</a:t>
            </a:r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です！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kumimoji="1" lang="en-US" altLang="ja-JP" sz="4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P.S. 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赤根さんお薦めの</a:t>
            </a:r>
            <a:r>
              <a:rPr kumimoji="1" lang="ja-JP" altLang="en-US" sz="2800" b="1" smtClean="0">
                <a:solidFill>
                  <a:schemeClr val="bg2">
                    <a:lumMod val="25000"/>
                  </a:schemeClr>
                </a:solidFill>
              </a:rPr>
              <a:t>番組「ヒトは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なぜ歌うのか」も観ました！</a:t>
            </a:r>
            <a:endParaRPr kumimoji="1" lang="ja-JP" altLang="en-US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2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252331" y="671691"/>
            <a:ext cx="10631556" cy="581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彼女は、</a:t>
            </a:r>
            <a:r>
              <a:rPr kumimoji="1" lang="ja-JP" altLang="en-US" sz="4800" b="1" dirty="0" smtClean="0">
                <a:solidFill>
                  <a:srgbClr val="00B050"/>
                </a:solidFill>
              </a:rPr>
              <a:t>必要に迫られて</a:t>
            </a:r>
            <a:endParaRPr kumimoji="1" lang="en-US" altLang="ja-JP" sz="4800" b="1" dirty="0" smtClean="0">
              <a:solidFill>
                <a:srgbClr val="00B050"/>
              </a:solidFill>
            </a:endParaRPr>
          </a:p>
          <a:p>
            <a:r>
              <a:rPr kumimoji="1" lang="ja-JP" altLang="en-US" sz="4800" b="1" dirty="0" smtClean="0">
                <a:solidFill>
                  <a:srgbClr val="00B050"/>
                </a:solidFill>
              </a:rPr>
              <a:t>常に</a:t>
            </a:r>
            <a:r>
              <a:rPr kumimoji="1" lang="ja-JP" altLang="en-US" sz="6000" b="1" dirty="0" smtClean="0">
                <a:solidFill>
                  <a:srgbClr val="00B050"/>
                </a:solidFill>
              </a:rPr>
              <a:t>力んで</a:t>
            </a:r>
            <a:r>
              <a:rPr kumimoji="1" lang="ja-JP" altLang="en-US" sz="4800" b="1" dirty="0" smtClean="0">
                <a:solidFill>
                  <a:srgbClr val="00B050"/>
                </a:solidFill>
              </a:rPr>
              <a:t>（アクセル全開で）</a:t>
            </a:r>
            <a:endParaRPr kumimoji="1" lang="en-US" altLang="ja-JP" sz="4800" b="1" dirty="0" smtClean="0">
              <a:solidFill>
                <a:srgbClr val="00B050"/>
              </a:solidFill>
            </a:endParaRPr>
          </a:p>
          <a:p>
            <a:r>
              <a:rPr kumimoji="1" lang="ja-JP" altLang="en-US" sz="4800" b="1" dirty="0" smtClean="0">
                <a:solidFill>
                  <a:srgbClr val="00B050"/>
                </a:solidFill>
              </a:rPr>
              <a:t>生きてきた</a:t>
            </a:r>
            <a:r>
              <a:rPr kumimoji="1" lang="ja-JP" altLang="en-US" sz="4800" b="1" dirty="0">
                <a:solidFill>
                  <a:schemeClr val="bg2">
                    <a:lumMod val="25000"/>
                  </a:schemeClr>
                </a:solidFill>
              </a:rPr>
              <a:t>ように</a:t>
            </a:r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思えます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kumimoji="1" lang="en-US" altLang="ja-JP" sz="4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でも、</a:t>
            </a:r>
            <a:endParaRPr kumimoji="1" lang="en-US" altLang="ja-JP" sz="4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今の世の中、</a:t>
            </a:r>
            <a:r>
              <a:rPr kumimoji="1" lang="ja-JP" altLang="en-US" sz="6000" b="1" dirty="0" smtClean="0">
                <a:solidFill>
                  <a:srgbClr val="C00000"/>
                </a:solidFill>
              </a:rPr>
              <a:t>不必要に力んでいる</a:t>
            </a:r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人が多くないですか</a:t>
            </a:r>
            <a:r>
              <a:rPr kumimoji="1" lang="ja-JP" altLang="en-US" sz="4800" b="1" dirty="0" err="1" smtClean="0">
                <a:solidFill>
                  <a:schemeClr val="bg2">
                    <a:lumMod val="25000"/>
                  </a:schemeClr>
                </a:solidFill>
              </a:rPr>
              <a:t>あ、、</a:t>
            </a:r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、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9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921560" y="183061"/>
            <a:ext cx="7222367" cy="67403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2">
                    <a:lumMod val="25000"/>
                  </a:schemeClr>
                </a:solidFill>
              </a:rPr>
              <a:t>ということで</a:t>
            </a:r>
            <a:r>
              <a:rPr kumimoji="1" lang="ja-JP" altLang="en-US" sz="3600" b="1" dirty="0" smtClean="0">
                <a:solidFill>
                  <a:schemeClr val="bg2">
                    <a:lumMod val="25000"/>
                  </a:schemeClr>
                </a:solidFill>
              </a:rPr>
              <a:t>、</a:t>
            </a:r>
            <a:endParaRPr kumimoji="1" lang="en-US" altLang="ja-JP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kumimoji="1" lang="en-US" altLang="ja-JP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kumimoji="1" lang="ja-JP" altLang="en-US" sz="4800" b="1" dirty="0" smtClean="0">
                <a:solidFill>
                  <a:schemeClr val="bg2">
                    <a:lumMod val="50000"/>
                  </a:schemeClr>
                </a:solidFill>
              </a:rPr>
              <a:t>脱力</a:t>
            </a:r>
            <a:r>
              <a:rPr kumimoji="1" lang="ja-JP" altLang="en-US" sz="3600" b="1" dirty="0" smtClean="0">
                <a:solidFill>
                  <a:schemeClr val="bg2">
                    <a:lumMod val="25000"/>
                  </a:schemeClr>
                </a:solidFill>
              </a:rPr>
              <a:t>のすすめ</a:t>
            </a:r>
            <a:endParaRPr kumimoji="1" lang="en-US" altLang="ja-JP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3600" b="1" dirty="0" smtClean="0">
                <a:solidFill>
                  <a:srgbClr val="C00000"/>
                </a:solidFill>
              </a:rPr>
              <a:t>「人は、無意識に緊張している」</a:t>
            </a:r>
            <a:endParaRPr kumimoji="1" lang="en-US" altLang="ja-JP" sz="3600" b="1" dirty="0" smtClean="0">
              <a:solidFill>
                <a:srgbClr val="C00000"/>
              </a:solidFill>
            </a:endParaRPr>
          </a:p>
          <a:p>
            <a:pPr algn="ctr"/>
            <a:r>
              <a:rPr kumimoji="1" lang="ja-JP" altLang="en-US" sz="3600" b="1" dirty="0" smtClean="0">
                <a:solidFill>
                  <a:schemeClr val="bg2">
                    <a:lumMod val="25000"/>
                  </a:schemeClr>
                </a:solidFill>
              </a:rPr>
              <a:t>↓</a:t>
            </a:r>
            <a:endParaRPr kumimoji="1" lang="en-US" altLang="ja-JP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3600" b="1" dirty="0" smtClean="0">
                <a:solidFill>
                  <a:schemeClr val="bg2">
                    <a:lumMod val="25000"/>
                  </a:schemeClr>
                </a:solidFill>
              </a:rPr>
              <a:t>脱力トレーニングとは？</a:t>
            </a:r>
            <a:endParaRPr kumimoji="1" lang="en-US" altLang="ja-JP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フェーズ０：腹圧の向上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>
                <a:solidFill>
                  <a:schemeClr val="bg2">
                    <a:lumMod val="25000"/>
                  </a:schemeClr>
                </a:solidFill>
              </a:rPr>
              <a:t>　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　　　　　力を入れるべき部位への刺激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フェーズ１：安定した状態での脱力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フェーズ２：力の抜き入れの切り替え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フェーズ３：重力を利用した急脱力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↓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kumimoji="1" lang="ja-JP" altLang="en-US" sz="3600" b="1" dirty="0">
                <a:solidFill>
                  <a:schemeClr val="bg2">
                    <a:lumMod val="50000"/>
                  </a:schemeClr>
                </a:solidFill>
              </a:rPr>
              <a:t>さっそく</a:t>
            </a:r>
            <a:r>
              <a:rPr kumimoji="1" lang="ja-JP" altLang="en-US" sz="3600" b="1" dirty="0" smtClean="0">
                <a:solidFill>
                  <a:schemeClr val="bg2">
                    <a:lumMod val="50000"/>
                  </a:schemeClr>
                </a:solidFill>
              </a:rPr>
              <a:t>、トライしてみた！汗</a:t>
            </a:r>
            <a:endParaRPr kumimoji="1" lang="en-US" altLang="ja-JP" sz="36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841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38539" y="2844939"/>
            <a:ext cx="1195346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6000" b="1" dirty="0" smtClean="0">
                <a:solidFill>
                  <a:srgbClr val="C00000"/>
                </a:solidFill>
              </a:rPr>
              <a:t>「体</a:t>
            </a:r>
            <a:r>
              <a:rPr kumimoji="1" lang="ja-JP" altLang="en-US" sz="6000" b="1" dirty="0">
                <a:solidFill>
                  <a:srgbClr val="C00000"/>
                </a:solidFill>
              </a:rPr>
              <a:t>が硬すぎて、無理</a:t>
            </a:r>
            <a:r>
              <a:rPr kumimoji="1" lang="ja-JP" altLang="en-US" sz="6000" b="1" dirty="0" smtClean="0">
                <a:solidFill>
                  <a:srgbClr val="C00000"/>
                </a:solidFill>
              </a:rPr>
              <a:t>～（泣）」</a:t>
            </a:r>
            <a:endParaRPr kumimoji="1" lang="ja-JP" alt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8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5296220" y="718383"/>
            <a:ext cx="6977269" cy="61863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4000" b="1" dirty="0" smtClean="0">
                <a:solidFill>
                  <a:schemeClr val="bg2">
                    <a:lumMod val="50000"/>
                  </a:schemeClr>
                </a:solidFill>
              </a:rPr>
              <a:t>炎のランナー</a:t>
            </a:r>
            <a:r>
              <a:rPr kumimoji="1" lang="ja-JP" altLang="en-US" sz="2800" b="1" dirty="0">
                <a:solidFill>
                  <a:schemeClr val="bg2">
                    <a:lumMod val="50000"/>
                  </a:schemeClr>
                </a:solidFill>
              </a:rPr>
              <a:t>　</a:t>
            </a:r>
            <a:r>
              <a:rPr kumimoji="1" lang="en-US" altLang="ja-JP" sz="2800" b="1" dirty="0" smtClean="0">
                <a:solidFill>
                  <a:schemeClr val="bg2">
                    <a:lumMod val="50000"/>
                  </a:schemeClr>
                </a:solidFill>
              </a:rPr>
              <a:t>CHARIOTS</a:t>
            </a:r>
            <a:r>
              <a:rPr kumimoji="1" lang="ja-JP" alt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kumimoji="1" lang="en-US" altLang="ja-JP" sz="2800" b="1" dirty="0" smtClean="0">
                <a:solidFill>
                  <a:schemeClr val="bg2">
                    <a:lumMod val="50000"/>
                  </a:schemeClr>
                </a:solidFill>
              </a:rPr>
              <a:t>OF FIRE</a:t>
            </a:r>
          </a:p>
          <a:p>
            <a:r>
              <a:rPr kumimoji="1" lang="ja-JP" altLang="en-US" sz="2000" b="1" dirty="0">
                <a:solidFill>
                  <a:schemeClr val="bg2">
                    <a:lumMod val="50000"/>
                  </a:schemeClr>
                </a:solidFill>
              </a:rPr>
              <a:t>オリンピック</a:t>
            </a:r>
            <a:r>
              <a:rPr kumimoji="1" lang="ja-JP" altLang="en-US" sz="2000" b="1" dirty="0" smtClean="0">
                <a:solidFill>
                  <a:schemeClr val="bg2">
                    <a:lumMod val="50000"/>
                  </a:schemeClr>
                </a:solidFill>
              </a:rPr>
              <a:t>が政治や商売</a:t>
            </a:r>
            <a:r>
              <a:rPr kumimoji="1" lang="ja-JP" altLang="en-US" sz="2000" b="1" smtClean="0">
                <a:solidFill>
                  <a:schemeClr val="bg2">
                    <a:lumMod val="50000"/>
                  </a:schemeClr>
                </a:solidFill>
              </a:rPr>
              <a:t>の</a:t>
            </a:r>
            <a:r>
              <a:rPr kumimoji="1" lang="ja-JP" altLang="en-US" sz="2000" b="1" smtClean="0">
                <a:solidFill>
                  <a:schemeClr val="bg2">
                    <a:lumMod val="50000"/>
                  </a:schemeClr>
                </a:solidFill>
              </a:rPr>
              <a:t>道具になる</a:t>
            </a:r>
            <a:r>
              <a:rPr kumimoji="1" lang="ja-JP" altLang="en-US" sz="2000" b="1" dirty="0" smtClean="0">
                <a:solidFill>
                  <a:schemeClr val="bg2">
                    <a:lumMod val="50000"/>
                  </a:schemeClr>
                </a:solidFill>
              </a:rPr>
              <a:t>以前の</a:t>
            </a:r>
            <a:r>
              <a:rPr kumimoji="1" lang="ja-JP" altLang="en-US" sz="2000" b="1" dirty="0">
                <a:solidFill>
                  <a:schemeClr val="bg2">
                    <a:lumMod val="50000"/>
                  </a:schemeClr>
                </a:solidFill>
              </a:rPr>
              <a:t>おとぎ話</a:t>
            </a:r>
            <a:endParaRPr kumimoji="1" lang="en-US" altLang="ja-JP" sz="2000" b="1" dirty="0">
              <a:solidFill>
                <a:schemeClr val="bg2">
                  <a:lumMod val="50000"/>
                </a:schemeClr>
              </a:solidFill>
            </a:endParaRPr>
          </a:p>
          <a:p>
            <a:endParaRPr kumimoji="1" lang="en-US" altLang="ja-JP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米アカデミー賞最優秀作品賞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>
                <a:solidFill>
                  <a:schemeClr val="bg2">
                    <a:lumMod val="25000"/>
                  </a:schemeClr>
                </a:solidFill>
              </a:rPr>
              <a:t>（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英米公開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1981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年、日本公開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1982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年）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kumimoji="1" lang="en-US" altLang="ja-JP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舞台は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1924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年のパリオリンピック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kumimoji="1" lang="en-US" altLang="ja-JP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陸上男子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100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Ｍ、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400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Ｍ競争で金メダル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を目指す</a:t>
            </a:r>
            <a:r>
              <a:rPr kumimoji="1" lang="en-US" altLang="ja-JP" sz="28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人の主人公のものがたり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kumimoji="1" lang="en-US" altLang="ja-JP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主人公が勝利を目指す理由が心を打つ</a:t>
            </a:r>
            <a:endParaRPr kumimoji="1" lang="en-US" altLang="ja-JP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50000"/>
                  </a:schemeClr>
                </a:solidFill>
              </a:rPr>
              <a:t>「差別に打ち勝つため」</a:t>
            </a:r>
            <a:endParaRPr kumimoji="1" lang="en-US" altLang="ja-JP" sz="2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kumimoji="1" lang="ja-JP" altLang="en-US" sz="2800" b="1" dirty="0" smtClean="0">
                <a:solidFill>
                  <a:schemeClr val="bg2">
                    <a:lumMod val="50000"/>
                  </a:schemeClr>
                </a:solidFill>
              </a:rPr>
              <a:t>「神（信仰）を祝福するため」</a:t>
            </a:r>
            <a:endParaRPr kumimoji="1" lang="en-US" altLang="ja-JP" sz="28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65914" y="98020"/>
            <a:ext cx="644055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bg2">
                    <a:lumMod val="25000"/>
                  </a:schemeClr>
                </a:solidFill>
              </a:rPr>
              <a:t>おまけコーナー（パリ五輪開催記念）</a:t>
            </a:r>
            <a:endParaRPr kumimoji="1" lang="ja-JP" alt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962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924339" y="819481"/>
            <a:ext cx="11168270" cy="526297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いつの時代も、選手やスタッフは何かを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背負って（背負わされて）いるのでは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kumimoji="1" lang="ja-JP" altLang="en-US" sz="4800" b="1" dirty="0">
                <a:solidFill>
                  <a:schemeClr val="bg2">
                    <a:lumMod val="25000"/>
                  </a:schemeClr>
                </a:solidFill>
              </a:rPr>
              <a:t>↓</a:t>
            </a:r>
            <a:endParaRPr kumimoji="1" lang="en-US" altLang="ja-JP" sz="4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ちょっとした出来事や過ちを非難したりせず、</a:t>
            </a:r>
            <a:endParaRPr kumimoji="1" lang="en-US" altLang="ja-JP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kumimoji="1" lang="ja-JP" altLang="en-US" sz="4800" b="1" dirty="0" smtClean="0">
                <a:solidFill>
                  <a:srgbClr val="00B050"/>
                </a:solidFill>
              </a:rPr>
              <a:t>シンプルに、競技している姿に拍手を</a:t>
            </a:r>
            <a:endParaRPr kumimoji="1" lang="en-US" altLang="ja-JP" sz="4800" b="1" dirty="0" smtClean="0">
              <a:solidFill>
                <a:srgbClr val="00B050"/>
              </a:solidFill>
            </a:endParaRPr>
          </a:p>
          <a:p>
            <a:r>
              <a:rPr kumimoji="1" lang="ja-JP" altLang="en-US" sz="4800" b="1" dirty="0" smtClean="0">
                <a:solidFill>
                  <a:srgbClr val="00B050"/>
                </a:solidFill>
              </a:rPr>
              <a:t>送りたいものですね</a:t>
            </a:r>
            <a:endParaRPr kumimoji="1" lang="en-US" altLang="ja-JP" sz="48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黄色がかったオレンジ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564</TotalTime>
  <Words>397</Words>
  <Application>Microsoft Office PowerPoint</Application>
  <PresentationFormat>ワイド画面</PresentationFormat>
  <Paragraphs>60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Arial</vt:lpstr>
      <vt:lpstr>Century Gothic</vt:lpstr>
      <vt:lpstr>Wingdings 3</vt:lpstr>
      <vt:lpstr>ウィスプ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秀行</dc:creator>
  <cp:lastModifiedBy>伊藤 秀行</cp:lastModifiedBy>
  <cp:revision>178</cp:revision>
  <dcterms:created xsi:type="dcterms:W3CDTF">2023-11-05T23:55:01Z</dcterms:created>
  <dcterms:modified xsi:type="dcterms:W3CDTF">2024-07-23T12:30:07Z</dcterms:modified>
</cp:coreProperties>
</file>