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939" r:id="rId5"/>
    <p:sldId id="942" r:id="rId6"/>
    <p:sldId id="943" r:id="rId7"/>
    <p:sldId id="944" r:id="rId8"/>
    <p:sldId id="945"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01E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4C838E-449B-45A1-8B68-4ED1D9DB1DF1}" v="32" dt="2024-07-23T11:21:31.79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60" d="100"/>
          <a:sy n="60" d="100"/>
        </p:scale>
        <p:origin x="836" y="-64"/>
      </p:cViewPr>
      <p:guideLst/>
    </p:cSldViewPr>
  </p:slideViewPr>
  <p:notesTextViewPr>
    <p:cViewPr>
      <p:scale>
        <a:sx n="1" d="1"/>
        <a:sy n="1" d="1"/>
      </p:scale>
      <p:origin x="0" y="0"/>
    </p:cViewPr>
  </p:notesTextViewPr>
  <p:notesViewPr>
    <p:cSldViewPr snapToGrid="0">
      <p:cViewPr varScale="1">
        <p:scale>
          <a:sx n="45" d="100"/>
          <a:sy n="45" d="100"/>
        </p:scale>
        <p:origin x="2760" y="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信之 松田" userId="6be4e39fe24cae7a" providerId="LiveId" clId="{564C838E-449B-45A1-8B68-4ED1D9DB1DF1}"/>
    <pc:docChg chg="undo custSel addSld delSld modSld modMainMaster">
      <pc:chgData name="信之 松田" userId="6be4e39fe24cae7a" providerId="LiveId" clId="{564C838E-449B-45A1-8B68-4ED1D9DB1DF1}" dt="2024-07-23T11:23:05.636" v="4436" actId="1035"/>
      <pc:docMkLst>
        <pc:docMk/>
      </pc:docMkLst>
      <pc:sldChg chg="del">
        <pc:chgData name="信之 松田" userId="6be4e39fe24cae7a" providerId="LiveId" clId="{564C838E-449B-45A1-8B68-4ED1D9DB1DF1}" dt="2024-07-23T09:00:53.757" v="2956" actId="47"/>
        <pc:sldMkLst>
          <pc:docMk/>
          <pc:sldMk cId="6593365" sldId="880"/>
        </pc:sldMkLst>
      </pc:sldChg>
      <pc:sldChg chg="addSp delSp modSp mod">
        <pc:chgData name="信之 松田" userId="6be4e39fe24cae7a" providerId="LiveId" clId="{564C838E-449B-45A1-8B68-4ED1D9DB1DF1}" dt="2024-07-23T11:23:05.636" v="4436" actId="1035"/>
        <pc:sldMkLst>
          <pc:docMk/>
          <pc:sldMk cId="393753436" sldId="939"/>
        </pc:sldMkLst>
        <pc:spChg chg="add mod">
          <ac:chgData name="信之 松田" userId="6be4e39fe24cae7a" providerId="LiveId" clId="{564C838E-449B-45A1-8B68-4ED1D9DB1DF1}" dt="2024-07-23T07:23:58.001" v="38"/>
          <ac:spMkLst>
            <pc:docMk/>
            <pc:sldMk cId="393753436" sldId="939"/>
            <ac:spMk id="2" creationId="{72B39FAE-B90F-A522-2E46-EF821991A0B8}"/>
          </ac:spMkLst>
        </pc:spChg>
        <pc:spChg chg="del">
          <ac:chgData name="信之 松田" userId="6be4e39fe24cae7a" providerId="LiveId" clId="{564C838E-449B-45A1-8B68-4ED1D9DB1DF1}" dt="2024-07-23T07:26:08.694" v="59" actId="478"/>
          <ac:spMkLst>
            <pc:docMk/>
            <pc:sldMk cId="393753436" sldId="939"/>
            <ac:spMk id="3" creationId="{FB92B4DF-7102-186E-D358-EF5129CA9E71}"/>
          </ac:spMkLst>
        </pc:spChg>
        <pc:spChg chg="add mod">
          <ac:chgData name="信之 松田" userId="6be4e39fe24cae7a" providerId="LiveId" clId="{564C838E-449B-45A1-8B68-4ED1D9DB1DF1}" dt="2024-07-23T07:24:13.734" v="39"/>
          <ac:spMkLst>
            <pc:docMk/>
            <pc:sldMk cId="393753436" sldId="939"/>
            <ac:spMk id="4" creationId="{E21F26AA-D458-9AE6-4536-D3D7A13D6961}"/>
          </ac:spMkLst>
        </pc:spChg>
        <pc:spChg chg="add del mod">
          <ac:chgData name="信之 松田" userId="6be4e39fe24cae7a" providerId="LiveId" clId="{564C838E-449B-45A1-8B68-4ED1D9DB1DF1}" dt="2024-07-23T08:23:55.258" v="1829" actId="478"/>
          <ac:spMkLst>
            <pc:docMk/>
            <pc:sldMk cId="393753436" sldId="939"/>
            <ac:spMk id="6" creationId="{4AA70697-63A2-FBE7-C035-1CCA318A1FB3}"/>
          </ac:spMkLst>
        </pc:spChg>
        <pc:spChg chg="add mod">
          <ac:chgData name="信之 松田" userId="6be4e39fe24cae7a" providerId="LiveId" clId="{564C838E-449B-45A1-8B68-4ED1D9DB1DF1}" dt="2024-07-23T11:17:14.774" v="4320" actId="20577"/>
          <ac:spMkLst>
            <pc:docMk/>
            <pc:sldMk cId="393753436" sldId="939"/>
            <ac:spMk id="7" creationId="{E3565991-4CB3-2B91-320A-B123E2D5DB8B}"/>
          </ac:spMkLst>
        </pc:spChg>
        <pc:spChg chg="add mod">
          <ac:chgData name="信之 松田" userId="6be4e39fe24cae7a" providerId="LiveId" clId="{564C838E-449B-45A1-8B68-4ED1D9DB1DF1}" dt="2024-07-23T11:23:05.636" v="4436" actId="1035"/>
          <ac:spMkLst>
            <pc:docMk/>
            <pc:sldMk cId="393753436" sldId="939"/>
            <ac:spMk id="8" creationId="{EACD63D0-66E9-BFF0-E38B-3E44AD53CB38}"/>
          </ac:spMkLst>
        </pc:spChg>
        <pc:spChg chg="mod">
          <ac:chgData name="信之 松田" userId="6be4e39fe24cae7a" providerId="LiveId" clId="{564C838E-449B-45A1-8B68-4ED1D9DB1DF1}" dt="2024-07-23T08:44:14.722" v="2373" actId="1076"/>
          <ac:spMkLst>
            <pc:docMk/>
            <pc:sldMk cId="393753436" sldId="939"/>
            <ac:spMk id="9" creationId="{FB38A4ED-2154-1B1F-8909-6649ACC791FD}"/>
          </ac:spMkLst>
        </pc:spChg>
        <pc:spChg chg="add mod">
          <ac:chgData name="信之 松田" userId="6be4e39fe24cae7a" providerId="LiveId" clId="{564C838E-449B-45A1-8B68-4ED1D9DB1DF1}" dt="2024-07-23T11:22:59.156" v="4431" actId="1035"/>
          <ac:spMkLst>
            <pc:docMk/>
            <pc:sldMk cId="393753436" sldId="939"/>
            <ac:spMk id="10" creationId="{494E2034-A760-F1A5-8D8A-A2603884CD8D}"/>
          </ac:spMkLst>
        </pc:spChg>
        <pc:spChg chg="mod">
          <ac:chgData name="信之 松田" userId="6be4e39fe24cae7a" providerId="LiveId" clId="{564C838E-449B-45A1-8B68-4ED1D9DB1DF1}" dt="2024-07-23T08:44:37.714" v="2375" actId="1076"/>
          <ac:spMkLst>
            <pc:docMk/>
            <pc:sldMk cId="393753436" sldId="939"/>
            <ac:spMk id="11" creationId="{9B5BD21B-1EE2-9CCB-432B-49357E3EBF88}"/>
          </ac:spMkLst>
        </pc:spChg>
        <pc:spChg chg="add mod">
          <ac:chgData name="信之 松田" userId="6be4e39fe24cae7a" providerId="LiveId" clId="{564C838E-449B-45A1-8B68-4ED1D9DB1DF1}" dt="2024-07-23T11:22:49.105" v="4427" actId="208"/>
          <ac:spMkLst>
            <pc:docMk/>
            <pc:sldMk cId="393753436" sldId="939"/>
            <ac:spMk id="12" creationId="{76DB64E7-CAAD-1A13-9ED2-1604071698CB}"/>
          </ac:spMkLst>
        </pc:spChg>
        <pc:spChg chg="del">
          <ac:chgData name="信之 松田" userId="6be4e39fe24cae7a" providerId="LiveId" clId="{564C838E-449B-45A1-8B68-4ED1D9DB1DF1}" dt="2024-07-23T07:24:36.348" v="43" actId="478"/>
          <ac:spMkLst>
            <pc:docMk/>
            <pc:sldMk cId="393753436" sldId="939"/>
            <ac:spMk id="15" creationId="{9AE995D6-3F4F-1430-1265-803516429D7F}"/>
          </ac:spMkLst>
        </pc:spChg>
        <pc:spChg chg="del">
          <ac:chgData name="信之 松田" userId="6be4e39fe24cae7a" providerId="LiveId" clId="{564C838E-449B-45A1-8B68-4ED1D9DB1DF1}" dt="2024-07-23T07:24:36.348" v="43" actId="478"/>
          <ac:spMkLst>
            <pc:docMk/>
            <pc:sldMk cId="393753436" sldId="939"/>
            <ac:spMk id="16" creationId="{834E55F6-FAD0-8987-2603-1BC94382A839}"/>
          </ac:spMkLst>
        </pc:spChg>
        <pc:spChg chg="del">
          <ac:chgData name="信之 松田" userId="6be4e39fe24cae7a" providerId="LiveId" clId="{564C838E-449B-45A1-8B68-4ED1D9DB1DF1}" dt="2024-07-23T07:25:05.295" v="53" actId="478"/>
          <ac:spMkLst>
            <pc:docMk/>
            <pc:sldMk cId="393753436" sldId="939"/>
            <ac:spMk id="17" creationId="{8CD208A0-3EEC-14DA-653E-D2295BD8FE95}"/>
          </ac:spMkLst>
        </pc:spChg>
        <pc:spChg chg="mod">
          <ac:chgData name="信之 松田" userId="6be4e39fe24cae7a" providerId="LiveId" clId="{564C838E-449B-45A1-8B68-4ED1D9DB1DF1}" dt="2024-07-23T08:41:08.130" v="2064" actId="1076"/>
          <ac:spMkLst>
            <pc:docMk/>
            <pc:sldMk cId="393753436" sldId="939"/>
            <ac:spMk id="21" creationId="{1CB3A6C6-5D18-7A11-DB5B-FB0139A2AD78}"/>
          </ac:spMkLst>
        </pc:spChg>
        <pc:spChg chg="mod">
          <ac:chgData name="信之 松田" userId="6be4e39fe24cae7a" providerId="LiveId" clId="{564C838E-449B-45A1-8B68-4ED1D9DB1DF1}" dt="2024-07-23T08:23:39.075" v="1826" actId="1076"/>
          <ac:spMkLst>
            <pc:docMk/>
            <pc:sldMk cId="393753436" sldId="939"/>
            <ac:spMk id="22" creationId="{37EEB62E-B4B5-A0A9-22D1-896DAC6328BD}"/>
          </ac:spMkLst>
        </pc:spChg>
        <pc:picChg chg="del">
          <ac:chgData name="信之 松田" userId="6be4e39fe24cae7a" providerId="LiveId" clId="{564C838E-449B-45A1-8B68-4ED1D9DB1DF1}" dt="2024-07-23T07:23:56.609" v="37" actId="478"/>
          <ac:picMkLst>
            <pc:docMk/>
            <pc:sldMk cId="393753436" sldId="939"/>
            <ac:picMk id="5" creationId="{25757E9F-56FE-C34A-6A87-1EB55AB17C43}"/>
          </ac:picMkLst>
        </pc:picChg>
        <pc:picChg chg="add mod">
          <ac:chgData name="信之 松田" userId="6be4e39fe24cae7a" providerId="LiveId" clId="{564C838E-449B-45A1-8B68-4ED1D9DB1DF1}" dt="2024-07-23T08:23:36.963" v="1825" actId="14100"/>
          <ac:picMkLst>
            <pc:docMk/>
            <pc:sldMk cId="393753436" sldId="939"/>
            <ac:picMk id="1026" creationId="{6F7D1093-86E2-C4E5-277E-BA4C18951EDC}"/>
          </ac:picMkLst>
        </pc:picChg>
      </pc:sldChg>
      <pc:sldChg chg="addSp modSp mod">
        <pc:chgData name="信之 松田" userId="6be4e39fe24cae7a" providerId="LiveId" clId="{564C838E-449B-45A1-8B68-4ED1D9DB1DF1}" dt="2024-07-23T08:38:41.843" v="2062" actId="1076"/>
        <pc:sldMkLst>
          <pc:docMk/>
          <pc:sldMk cId="169028499" sldId="942"/>
        </pc:sldMkLst>
        <pc:spChg chg="mod">
          <ac:chgData name="信之 松田" userId="6be4e39fe24cae7a" providerId="LiveId" clId="{564C838E-449B-45A1-8B68-4ED1D9DB1DF1}" dt="2024-07-23T08:37:10.539" v="2016" actId="14861"/>
          <ac:spMkLst>
            <pc:docMk/>
            <pc:sldMk cId="169028499" sldId="942"/>
            <ac:spMk id="4" creationId="{5BE17CE6-A522-3C41-D2A7-5877A1B3607C}"/>
          </ac:spMkLst>
        </pc:spChg>
        <pc:spChg chg="add mod">
          <ac:chgData name="信之 松田" userId="6be4e39fe24cae7a" providerId="LiveId" clId="{564C838E-449B-45A1-8B68-4ED1D9DB1DF1}" dt="2024-07-23T08:38:05.197" v="2027" actId="20577"/>
          <ac:spMkLst>
            <pc:docMk/>
            <pc:sldMk cId="169028499" sldId="942"/>
            <ac:spMk id="5" creationId="{E1CB1EA1-6C75-6E36-0D99-EE12B0B61390}"/>
          </ac:spMkLst>
        </pc:spChg>
        <pc:spChg chg="add mod">
          <ac:chgData name="信之 松田" userId="6be4e39fe24cae7a" providerId="LiveId" clId="{564C838E-449B-45A1-8B68-4ED1D9DB1DF1}" dt="2024-07-23T08:38:41.843" v="2062" actId="1076"/>
          <ac:spMkLst>
            <pc:docMk/>
            <pc:sldMk cId="169028499" sldId="942"/>
            <ac:spMk id="6" creationId="{B6C465A8-B4B7-6E5F-F329-61C3D84DEE7B}"/>
          </ac:spMkLst>
        </pc:spChg>
      </pc:sldChg>
      <pc:sldChg chg="addSp delSp modSp mod">
        <pc:chgData name="信之 松田" userId="6be4e39fe24cae7a" providerId="LiveId" clId="{564C838E-449B-45A1-8B68-4ED1D9DB1DF1}" dt="2024-07-23T09:02:10.048" v="2977" actId="1076"/>
        <pc:sldMkLst>
          <pc:docMk/>
          <pc:sldMk cId="792948322" sldId="943"/>
        </pc:sldMkLst>
        <pc:spChg chg="add mod">
          <ac:chgData name="信之 松田" userId="6be4e39fe24cae7a" providerId="LiveId" clId="{564C838E-449B-45A1-8B68-4ED1D9DB1DF1}" dt="2024-07-23T09:01:52.090" v="2966" actId="1076"/>
          <ac:spMkLst>
            <pc:docMk/>
            <pc:sldMk cId="792948322" sldId="943"/>
            <ac:spMk id="3" creationId="{89FD4758-BC06-6D58-220C-C8209A191956}"/>
          </ac:spMkLst>
        </pc:spChg>
        <pc:spChg chg="add mod">
          <ac:chgData name="信之 松田" userId="6be4e39fe24cae7a" providerId="LiveId" clId="{564C838E-449B-45A1-8B68-4ED1D9DB1DF1}" dt="2024-07-23T09:02:10.048" v="2977" actId="1076"/>
          <ac:spMkLst>
            <pc:docMk/>
            <pc:sldMk cId="792948322" sldId="943"/>
            <ac:spMk id="4" creationId="{F22876EA-EA36-65C2-4223-3A503958150E}"/>
          </ac:spMkLst>
        </pc:spChg>
        <pc:spChg chg="mod">
          <ac:chgData name="信之 松田" userId="6be4e39fe24cae7a" providerId="LiveId" clId="{564C838E-449B-45A1-8B68-4ED1D9DB1DF1}" dt="2024-07-23T09:01:23.176" v="2960" actId="207"/>
          <ac:spMkLst>
            <pc:docMk/>
            <pc:sldMk cId="792948322" sldId="943"/>
            <ac:spMk id="6" creationId="{93371DB8-C894-3892-7017-5BB3F94A3072}"/>
          </ac:spMkLst>
        </pc:spChg>
        <pc:picChg chg="del">
          <ac:chgData name="信之 松田" userId="6be4e39fe24cae7a" providerId="LiveId" clId="{564C838E-449B-45A1-8B68-4ED1D9DB1DF1}" dt="2024-07-23T08:47:00.136" v="2376" actId="478"/>
          <ac:picMkLst>
            <pc:docMk/>
            <pc:sldMk cId="792948322" sldId="943"/>
            <ac:picMk id="5" creationId="{7A3EED7A-D372-684C-F351-1B8AC40F45CC}"/>
          </ac:picMkLst>
        </pc:picChg>
      </pc:sldChg>
      <pc:sldChg chg="addSp delSp modSp add mod">
        <pc:chgData name="信之 松田" userId="6be4e39fe24cae7a" providerId="LiveId" clId="{564C838E-449B-45A1-8B68-4ED1D9DB1DF1}" dt="2024-07-23T09:22:18.169" v="3943" actId="1076"/>
        <pc:sldMkLst>
          <pc:docMk/>
          <pc:sldMk cId="1658232671" sldId="944"/>
        </pc:sldMkLst>
        <pc:spChg chg="del">
          <ac:chgData name="信之 松田" userId="6be4e39fe24cae7a" providerId="LiveId" clId="{564C838E-449B-45A1-8B68-4ED1D9DB1DF1}" dt="2024-07-23T09:09:21.025" v="3435" actId="478"/>
          <ac:spMkLst>
            <pc:docMk/>
            <pc:sldMk cId="1658232671" sldId="944"/>
            <ac:spMk id="3" creationId="{89FD4758-BC06-6D58-220C-C8209A191956}"/>
          </ac:spMkLst>
        </pc:spChg>
        <pc:spChg chg="del">
          <ac:chgData name="信之 松田" userId="6be4e39fe24cae7a" providerId="LiveId" clId="{564C838E-449B-45A1-8B68-4ED1D9DB1DF1}" dt="2024-07-23T09:15:34.831" v="3822" actId="478"/>
          <ac:spMkLst>
            <pc:docMk/>
            <pc:sldMk cId="1658232671" sldId="944"/>
            <ac:spMk id="4" creationId="{F22876EA-EA36-65C2-4223-3A503958150E}"/>
          </ac:spMkLst>
        </pc:spChg>
        <pc:spChg chg="add mod">
          <ac:chgData name="信之 松田" userId="6be4e39fe24cae7a" providerId="LiveId" clId="{564C838E-449B-45A1-8B68-4ED1D9DB1DF1}" dt="2024-07-23T09:20:50.548" v="3904" actId="14100"/>
          <ac:spMkLst>
            <pc:docMk/>
            <pc:sldMk cId="1658232671" sldId="944"/>
            <ac:spMk id="5" creationId="{3F709708-EBF6-32C6-AF00-C06D599B60C6}"/>
          </ac:spMkLst>
        </pc:spChg>
        <pc:spChg chg="mod">
          <ac:chgData name="信之 松田" userId="6be4e39fe24cae7a" providerId="LiveId" clId="{564C838E-449B-45A1-8B68-4ED1D9DB1DF1}" dt="2024-07-23T09:22:18.169" v="3943" actId="1076"/>
          <ac:spMkLst>
            <pc:docMk/>
            <pc:sldMk cId="1658232671" sldId="944"/>
            <ac:spMk id="6" creationId="{93371DB8-C894-3892-7017-5BB3F94A3072}"/>
          </ac:spMkLst>
        </pc:spChg>
      </pc:sldChg>
      <pc:sldChg chg="addSp modSp new mod">
        <pc:chgData name="信之 松田" userId="6be4e39fe24cae7a" providerId="LiveId" clId="{564C838E-449B-45A1-8B68-4ED1D9DB1DF1}" dt="2024-07-23T11:15:10.441" v="4311" actId="113"/>
        <pc:sldMkLst>
          <pc:docMk/>
          <pc:sldMk cId="1482199775" sldId="945"/>
        </pc:sldMkLst>
        <pc:spChg chg="add mod">
          <ac:chgData name="信之 松田" userId="6be4e39fe24cae7a" providerId="LiveId" clId="{564C838E-449B-45A1-8B68-4ED1D9DB1DF1}" dt="2024-07-23T11:15:10.441" v="4311" actId="113"/>
          <ac:spMkLst>
            <pc:docMk/>
            <pc:sldMk cId="1482199775" sldId="945"/>
            <ac:spMk id="3" creationId="{CE7FA4FB-A2C8-E935-8F4C-8CFC3D0A6E2D}"/>
          </ac:spMkLst>
        </pc:spChg>
      </pc:sldChg>
      <pc:sldMasterChg chg="addSp modSp mod modSldLayout">
        <pc:chgData name="信之 松田" userId="6be4e39fe24cae7a" providerId="LiveId" clId="{564C838E-449B-45A1-8B68-4ED1D9DB1DF1}" dt="2024-07-23T08:21:02.688" v="1729" actId="1076"/>
        <pc:sldMasterMkLst>
          <pc:docMk/>
          <pc:sldMasterMk cId="2437142452" sldId="2147483648"/>
        </pc:sldMasterMkLst>
        <pc:spChg chg="add mod">
          <ac:chgData name="信之 松田" userId="6be4e39fe24cae7a" providerId="LiveId" clId="{564C838E-449B-45A1-8B68-4ED1D9DB1DF1}" dt="2024-07-23T07:23:48.112" v="36" actId="6549"/>
          <ac:spMkLst>
            <pc:docMk/>
            <pc:sldMasterMk cId="2437142452" sldId="2147483648"/>
            <ac:spMk id="5" creationId="{6587DA1D-1C77-6334-4698-0D0245EECA6A}"/>
          </ac:spMkLst>
        </pc:spChg>
        <pc:sldLayoutChg chg="addSp modSp mod">
          <pc:chgData name="信之 松田" userId="6be4e39fe24cae7a" providerId="LiveId" clId="{564C838E-449B-45A1-8B68-4ED1D9DB1DF1}" dt="2024-07-23T07:22:55.172" v="15" actId="20577"/>
          <pc:sldLayoutMkLst>
            <pc:docMk/>
            <pc:sldMasterMk cId="2437142452" sldId="2147483648"/>
            <pc:sldLayoutMk cId="999165089" sldId="2147483659"/>
          </pc:sldLayoutMkLst>
          <pc:spChg chg="add mod">
            <ac:chgData name="信之 松田" userId="6be4e39fe24cae7a" providerId="LiveId" clId="{564C838E-449B-45A1-8B68-4ED1D9DB1DF1}" dt="2024-07-23T07:22:55.172" v="15" actId="20577"/>
            <ac:spMkLst>
              <pc:docMk/>
              <pc:sldMasterMk cId="2437142452" sldId="2147483648"/>
              <pc:sldLayoutMk cId="999165089" sldId="2147483659"/>
              <ac:spMk id="7" creationId="{AD428AFC-5DAC-9843-DF51-E61ACE86433B}"/>
            </ac:spMkLst>
          </pc:spChg>
        </pc:sldLayoutChg>
        <pc:sldLayoutChg chg="delSp modSp mod">
          <pc:chgData name="信之 松田" userId="6be4e39fe24cae7a" providerId="LiveId" clId="{564C838E-449B-45A1-8B68-4ED1D9DB1DF1}" dt="2024-07-23T08:21:02.688" v="1729" actId="1076"/>
          <pc:sldLayoutMkLst>
            <pc:docMk/>
            <pc:sldMasterMk cId="2437142452" sldId="2147483648"/>
            <pc:sldLayoutMk cId="1700941851" sldId="2147483660"/>
          </pc:sldLayoutMkLst>
          <pc:spChg chg="del">
            <ac:chgData name="信之 松田" userId="6be4e39fe24cae7a" providerId="LiveId" clId="{564C838E-449B-45A1-8B68-4ED1D9DB1DF1}" dt="2024-07-23T07:22:18.473" v="0" actId="21"/>
            <ac:spMkLst>
              <pc:docMk/>
              <pc:sldMasterMk cId="2437142452" sldId="2147483648"/>
              <pc:sldLayoutMk cId="1700941851" sldId="2147483660"/>
              <ac:spMk id="6" creationId="{AD428AFC-5DAC-9843-DF51-E61ACE86433B}"/>
            </ac:spMkLst>
          </pc:spChg>
          <pc:picChg chg="mod">
            <ac:chgData name="信之 松田" userId="6be4e39fe24cae7a" providerId="LiveId" clId="{564C838E-449B-45A1-8B68-4ED1D9DB1DF1}" dt="2024-07-23T08:21:02.688" v="1729" actId="1076"/>
            <ac:picMkLst>
              <pc:docMk/>
              <pc:sldMasterMk cId="2437142452" sldId="2147483648"/>
              <pc:sldLayoutMk cId="1700941851" sldId="2147483660"/>
              <ac:picMk id="2" creationId="{F3BA2478-0566-377E-0143-EC0C28F545C3}"/>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C56943-39A4-4D1C-8FCB-1D03061E3F93}" type="datetimeFigureOut">
              <a:rPr kumimoji="1" lang="ja-JP" altLang="en-US" smtClean="0"/>
              <a:t>2024/7/23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B66874-C1D2-4C93-B935-B54F881DE3EE}" type="slidenum">
              <a:rPr kumimoji="1" lang="ja-JP" altLang="en-US" smtClean="0"/>
              <a:t>‹#›</a:t>
            </a:fld>
            <a:endParaRPr kumimoji="1" lang="ja-JP" altLang="en-US"/>
          </a:p>
        </p:txBody>
      </p:sp>
    </p:spTree>
    <p:extLst>
      <p:ext uri="{BB962C8B-B14F-4D97-AF65-F5344CB8AC3E}">
        <p14:creationId xmlns:p14="http://schemas.microsoft.com/office/powerpoint/2010/main" val="20149844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5" name="フッター プレースホルダー 4">
            <a:extLst>
              <a:ext uri="{FF2B5EF4-FFF2-40B4-BE49-F238E27FC236}">
                <a16:creationId xmlns:a16="http://schemas.microsoft.com/office/drawing/2014/main" id="{5093DCCA-A25B-FBCC-E27C-ED1303BDC32B}"/>
              </a:ext>
            </a:extLst>
          </p:cNvPr>
          <p:cNvSpPr>
            <a:spLocks noGrp="1"/>
          </p:cNvSpPr>
          <p:nvPr>
            <p:ph type="ftr" sz="quarter" idx="11"/>
          </p:nvPr>
        </p:nvSpPr>
        <p:spPr>
          <a:xfrm>
            <a:off x="0" y="6492875"/>
            <a:ext cx="4114800" cy="365125"/>
          </a:xfrm>
          <a:prstGeom prst="rect">
            <a:avLst/>
          </a:prstGeom>
        </p:spPr>
        <p:txBody>
          <a:bodyPr/>
          <a:lstStyle>
            <a:lvl1pPr algn="l">
              <a:defRPr sz="1600"/>
            </a:lvl1pPr>
          </a:lstStyle>
          <a:p>
            <a:endParaRPr lang="ja-JP" altLang="en-US" dirty="0"/>
          </a:p>
        </p:txBody>
      </p:sp>
      <p:sp>
        <p:nvSpPr>
          <p:cNvPr id="6" name="スライド番号プレースホルダー 5">
            <a:extLst>
              <a:ext uri="{FF2B5EF4-FFF2-40B4-BE49-F238E27FC236}">
                <a16:creationId xmlns:a16="http://schemas.microsoft.com/office/drawing/2014/main" id="{FA81B79B-07CE-8BBC-A32D-51A31A173F89}"/>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pic>
        <p:nvPicPr>
          <p:cNvPr id="8" name="図 7">
            <a:extLst>
              <a:ext uri="{FF2B5EF4-FFF2-40B4-BE49-F238E27FC236}">
                <a16:creationId xmlns:a16="http://schemas.microsoft.com/office/drawing/2014/main" id="{638A0055-A17B-5299-D2E1-D3B7AE00E6D1}"/>
              </a:ext>
            </a:extLst>
          </p:cNvPr>
          <p:cNvPicPr>
            <a:picLocks noChangeAspect="1"/>
          </p:cNvPicPr>
          <p:nvPr userDrawn="1"/>
        </p:nvPicPr>
        <p:blipFill>
          <a:blip r:embed="rId2"/>
          <a:stretch>
            <a:fillRect/>
          </a:stretch>
        </p:blipFill>
        <p:spPr>
          <a:xfrm>
            <a:off x="9154706" y="0"/>
            <a:ext cx="2984906" cy="467833"/>
          </a:xfrm>
          <a:prstGeom prst="rect">
            <a:avLst/>
          </a:prstGeom>
        </p:spPr>
      </p:pic>
    </p:spTree>
    <p:extLst>
      <p:ext uri="{BB962C8B-B14F-4D97-AF65-F5344CB8AC3E}">
        <p14:creationId xmlns:p14="http://schemas.microsoft.com/office/powerpoint/2010/main" val="1875352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A31589-2EA3-CDF5-4275-4B6BBC726F0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724430C-EEBA-901F-705D-40ABC8BDDE8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32ABF6-E96D-BDBF-5B7A-5A0DABB2B2C9}"/>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a:extLst>
              <a:ext uri="{FF2B5EF4-FFF2-40B4-BE49-F238E27FC236}">
                <a16:creationId xmlns:a16="http://schemas.microsoft.com/office/drawing/2014/main" id="{5DB93E75-975D-59AD-B29E-5AC1421C7152}"/>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F7F912BA-964B-5461-D730-346DABA1197D}"/>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Tree>
    <p:extLst>
      <p:ext uri="{BB962C8B-B14F-4D97-AF65-F5344CB8AC3E}">
        <p14:creationId xmlns:p14="http://schemas.microsoft.com/office/powerpoint/2010/main" val="3162465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ACE1691-10C4-0D16-4799-33B7DBCC149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B1330F4-E689-ABEB-ABFF-A41C9FF8224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BC6AB7C-521E-5593-64F0-352419CEE447}"/>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a:extLst>
              <a:ext uri="{FF2B5EF4-FFF2-40B4-BE49-F238E27FC236}">
                <a16:creationId xmlns:a16="http://schemas.microsoft.com/office/drawing/2014/main" id="{5599831D-5D24-8FFD-4C74-0795C5123DE0}"/>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47C23858-C054-7ABD-FD01-10ED628D5597}"/>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AD428AFC-5DAC-9843-DF51-E61ACE86433B}"/>
              </a:ext>
            </a:extLst>
          </p:cNvPr>
          <p:cNvSpPr txBox="1"/>
          <p:nvPr userDrawn="1"/>
        </p:nvSpPr>
        <p:spPr>
          <a:xfrm>
            <a:off x="0" y="0"/>
            <a:ext cx="4124847" cy="369332"/>
          </a:xfrm>
          <a:prstGeom prst="rect">
            <a:avLst/>
          </a:prstGeom>
          <a:noFill/>
        </p:spPr>
        <p:txBody>
          <a:bodyPr wrap="none" rtlCol="0">
            <a:spAutoFit/>
          </a:bodyPr>
          <a:lstStyle/>
          <a:p>
            <a:r>
              <a:rPr kumimoji="1" lang="ja-JP" altLang="en-US" dirty="0"/>
              <a:t>第</a:t>
            </a:r>
            <a:r>
              <a:rPr kumimoji="1" lang="en-US" altLang="ja-JP" dirty="0"/>
              <a:t>12</a:t>
            </a:r>
            <a:r>
              <a:rPr kumimoji="1" lang="ja-JP" altLang="en-US" dirty="0"/>
              <a:t>回おんらいん読書会　</a:t>
            </a:r>
            <a:r>
              <a:rPr kumimoji="1" lang="en-US" altLang="ja-JP" dirty="0"/>
              <a:t>2024.07.23</a:t>
            </a:r>
            <a:endParaRPr kumimoji="1" lang="ja-JP" altLang="en-US" dirty="0"/>
          </a:p>
        </p:txBody>
      </p:sp>
    </p:spTree>
    <p:extLst>
      <p:ext uri="{BB962C8B-B14F-4D97-AF65-F5344CB8AC3E}">
        <p14:creationId xmlns:p14="http://schemas.microsoft.com/office/powerpoint/2010/main" val="999165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人財開発センター">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9ACE1409-02E0-D125-9A27-EE9F5DAD0623}"/>
              </a:ext>
            </a:extLst>
          </p:cNvPr>
          <p:cNvPicPr>
            <a:picLocks noChangeAspect="1"/>
          </p:cNvPicPr>
          <p:nvPr userDrawn="1"/>
        </p:nvPicPr>
        <p:blipFill>
          <a:blip r:embed="rId2">
            <a:alphaModFix amt="35000"/>
          </a:blip>
          <a:stretch>
            <a:fillRect/>
          </a:stretch>
        </p:blipFill>
        <p:spPr>
          <a:xfrm>
            <a:off x="-1" y="0"/>
            <a:ext cx="12267593" cy="7182998"/>
          </a:xfrm>
          <a:prstGeom prst="rect">
            <a:avLst/>
          </a:prstGeom>
        </p:spPr>
      </p:pic>
      <p:sp>
        <p:nvSpPr>
          <p:cNvPr id="23" name="日付プレースホルダー 22"/>
          <p:cNvSpPr>
            <a:spLocks noGrp="1"/>
          </p:cNvSpPr>
          <p:nvPr>
            <p:ph type="dt" sz="half" idx="10"/>
          </p:nvPr>
        </p:nvSpPr>
        <p:spPr/>
        <p:txBody>
          <a:bodyPr/>
          <a:lstStyle/>
          <a:p>
            <a:pPr>
              <a:defRPr/>
            </a:pPr>
            <a:endParaRPr lang="en-US" altLang="ja-JP" dirty="0"/>
          </a:p>
        </p:txBody>
      </p:sp>
      <p:pic>
        <p:nvPicPr>
          <p:cNvPr id="2" name="図 1">
            <a:extLst>
              <a:ext uri="{FF2B5EF4-FFF2-40B4-BE49-F238E27FC236}">
                <a16:creationId xmlns:a16="http://schemas.microsoft.com/office/drawing/2014/main" id="{F3BA2478-0566-377E-0143-EC0C28F545C3}"/>
              </a:ext>
            </a:extLst>
          </p:cNvPr>
          <p:cNvPicPr>
            <a:picLocks noChangeAspect="1"/>
          </p:cNvPicPr>
          <p:nvPr userDrawn="1"/>
        </p:nvPicPr>
        <p:blipFill>
          <a:blip r:embed="rId3"/>
          <a:stretch>
            <a:fillRect/>
          </a:stretch>
        </p:blipFill>
        <p:spPr>
          <a:xfrm>
            <a:off x="10512039" y="19510"/>
            <a:ext cx="1755553" cy="516552"/>
          </a:xfrm>
          <a:prstGeom prst="rect">
            <a:avLst/>
          </a:prstGeom>
        </p:spPr>
      </p:pic>
      <p:sp>
        <p:nvSpPr>
          <p:cNvPr id="25" name="スライド番号プレースホルダー 24"/>
          <p:cNvSpPr>
            <a:spLocks noGrp="1"/>
          </p:cNvSpPr>
          <p:nvPr>
            <p:ph type="sldNum" sz="quarter" idx="12"/>
          </p:nvPr>
        </p:nvSpPr>
        <p:spPr>
          <a:xfrm>
            <a:off x="9334347" y="6425167"/>
            <a:ext cx="2743200" cy="365125"/>
          </a:xfrm>
        </p:spPr>
        <p:txBody>
          <a:bodyPr/>
          <a:lstStyle/>
          <a:p>
            <a:pPr>
              <a:defRPr/>
            </a:pPr>
            <a:fld id="{0A01BC27-E182-4B60-8CEF-9CF487B40FBD}" type="slidenum">
              <a:rPr lang="en-US" altLang="ja-JP" smtClean="0"/>
              <a:pPr>
                <a:defRPr/>
              </a:pPr>
              <a:t>‹#›</a:t>
            </a:fld>
            <a:endParaRPr lang="en-US" altLang="ja-JP" dirty="0"/>
          </a:p>
        </p:txBody>
      </p:sp>
      <p:sp>
        <p:nvSpPr>
          <p:cNvPr id="7" name="テキスト ボックス 6">
            <a:extLst>
              <a:ext uri="{FF2B5EF4-FFF2-40B4-BE49-F238E27FC236}">
                <a16:creationId xmlns:a16="http://schemas.microsoft.com/office/drawing/2014/main" id="{D68FD93E-2CDB-5E18-0943-3672897E3A46}"/>
              </a:ext>
            </a:extLst>
          </p:cNvPr>
          <p:cNvSpPr txBox="1"/>
          <p:nvPr userDrawn="1"/>
        </p:nvSpPr>
        <p:spPr>
          <a:xfrm>
            <a:off x="39935" y="256286"/>
            <a:ext cx="889987" cy="261610"/>
          </a:xfrm>
          <a:prstGeom prst="rect">
            <a:avLst/>
          </a:prstGeom>
          <a:noFill/>
        </p:spPr>
        <p:txBody>
          <a:bodyPr wrap="none" rtlCol="0">
            <a:spAutoFit/>
          </a:bodyPr>
          <a:lstStyle/>
          <a:p>
            <a:r>
              <a:rPr kumimoji="1" lang="ja-JP" altLang="en-US" sz="1100" dirty="0"/>
              <a:t>松田　信之</a:t>
            </a:r>
          </a:p>
        </p:txBody>
      </p:sp>
    </p:spTree>
    <p:extLst>
      <p:ext uri="{BB962C8B-B14F-4D97-AF65-F5344CB8AC3E}">
        <p14:creationId xmlns:p14="http://schemas.microsoft.com/office/powerpoint/2010/main" val="1700941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sp>
        <p:nvSpPr>
          <p:cNvPr id="7" name="フッター プレースホルダー 6">
            <a:extLst>
              <a:ext uri="{FF2B5EF4-FFF2-40B4-BE49-F238E27FC236}">
                <a16:creationId xmlns:a16="http://schemas.microsoft.com/office/drawing/2014/main" id="{7893A93D-D3CE-44F1-842B-1AD83FFE8BD9}"/>
              </a:ext>
            </a:extLst>
          </p:cNvPr>
          <p:cNvSpPr>
            <a:spLocks noGrp="1"/>
          </p:cNvSpPr>
          <p:nvPr>
            <p:ph type="ftr" sz="quarter" idx="10"/>
          </p:nvPr>
        </p:nvSpPr>
        <p:spPr/>
        <p:txBody>
          <a:bodyPr/>
          <a:lstStyle/>
          <a:p>
            <a:endParaRPr lang="ja-JP" altLang="en-US" noProof="0"/>
          </a:p>
        </p:txBody>
      </p:sp>
      <p:sp>
        <p:nvSpPr>
          <p:cNvPr id="8" name="スライド番号プレースホルダー 7">
            <a:extLst>
              <a:ext uri="{FF2B5EF4-FFF2-40B4-BE49-F238E27FC236}">
                <a16:creationId xmlns:a16="http://schemas.microsoft.com/office/drawing/2014/main" id="{41458FD7-4227-42C1-A36D-B4A7356AC7DF}"/>
              </a:ext>
            </a:extLst>
          </p:cNvPr>
          <p:cNvSpPr>
            <a:spLocks noGrp="1"/>
          </p:cNvSpPr>
          <p:nvPr>
            <p:ph type="sldNum" sz="quarter" idx="11"/>
          </p:nvPr>
        </p:nvSpPr>
        <p:spPr/>
        <p:txBody>
          <a:bodyPr/>
          <a:lstStyle/>
          <a:p>
            <a:fld id="{3A98EE3D-8CD1-4C3F-BD1C-C98C9596463C}" type="slidenum">
              <a:rPr lang="en-US" altLang="ja-JP" smtClean="0"/>
              <a:pPr/>
              <a:t>‹#›</a:t>
            </a:fld>
            <a:endParaRPr lang="ja-JP" altLang="en-US"/>
          </a:p>
        </p:txBody>
      </p:sp>
    </p:spTree>
    <p:extLst>
      <p:ext uri="{BB962C8B-B14F-4D97-AF65-F5344CB8AC3E}">
        <p14:creationId xmlns:p14="http://schemas.microsoft.com/office/powerpoint/2010/main" val="3657564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4157AA-4E87-B029-197C-C2EC899103D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D421333-98FB-1ED9-69A9-7D58669E4EA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A22E859-B878-9529-CFE9-5884380AD2EE}"/>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a:extLst>
              <a:ext uri="{FF2B5EF4-FFF2-40B4-BE49-F238E27FC236}">
                <a16:creationId xmlns:a16="http://schemas.microsoft.com/office/drawing/2014/main" id="{08E6F146-FACB-C4C9-A6ED-50616E394813}"/>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C16C3353-BEE9-C53A-413D-AABC2A99F6DC}"/>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Tree>
    <p:extLst>
      <p:ext uri="{BB962C8B-B14F-4D97-AF65-F5344CB8AC3E}">
        <p14:creationId xmlns:p14="http://schemas.microsoft.com/office/powerpoint/2010/main" val="4260342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8003F4-DCE9-D5A4-11EE-4AD7B4A0ED9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FD1D8A8-55A3-220F-A140-EEAA9D72BB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3F1B97B-702B-10C0-7896-9B046E6F6C1D}"/>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a:extLst>
              <a:ext uri="{FF2B5EF4-FFF2-40B4-BE49-F238E27FC236}">
                <a16:creationId xmlns:a16="http://schemas.microsoft.com/office/drawing/2014/main" id="{ABF8046D-6042-54F2-9428-6E4A32A3C8CF}"/>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12364A44-A7E1-9701-2125-FB91356D9E89}"/>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Tree>
    <p:extLst>
      <p:ext uri="{BB962C8B-B14F-4D97-AF65-F5344CB8AC3E}">
        <p14:creationId xmlns:p14="http://schemas.microsoft.com/office/powerpoint/2010/main" val="207807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D90F40-ED03-12BA-130F-01796575B68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18B9276-BEF6-8FD5-9BB7-91232725FB0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DAC6D2B-F310-64C5-3AE6-D8EE2B45097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03E4876-A5F8-6BFB-447D-243FCE774EBE}"/>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フッター プレースホルダー 5">
            <a:extLst>
              <a:ext uri="{FF2B5EF4-FFF2-40B4-BE49-F238E27FC236}">
                <a16:creationId xmlns:a16="http://schemas.microsoft.com/office/drawing/2014/main" id="{F075B19E-C33F-1305-1AEC-F40A6780AA36}"/>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C62CCE3A-79C8-47B1-6BF1-C0741AFDB8A8}"/>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Tree>
    <p:extLst>
      <p:ext uri="{BB962C8B-B14F-4D97-AF65-F5344CB8AC3E}">
        <p14:creationId xmlns:p14="http://schemas.microsoft.com/office/powerpoint/2010/main" val="689390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2192AF-9182-69A9-3218-17717D3F0B6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26451BE-87B5-E741-ACB3-AD6DF0A24E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4CE5B38-F388-F43D-7A3C-D5CC5223A69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EB24F75-62B2-90E7-A253-4C79A5DD7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E1D3A69-9C2D-89BC-642E-3CC0BF14FA8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D30A6E8-5759-5EFC-D562-63C8A0EEE820}"/>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8" name="フッター プレースホルダー 7">
            <a:extLst>
              <a:ext uri="{FF2B5EF4-FFF2-40B4-BE49-F238E27FC236}">
                <a16:creationId xmlns:a16="http://schemas.microsoft.com/office/drawing/2014/main" id="{8CA54FBB-861D-E8AB-C867-CE35EF69DFD2}"/>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9" name="スライド番号プレースホルダー 8">
            <a:extLst>
              <a:ext uri="{FF2B5EF4-FFF2-40B4-BE49-F238E27FC236}">
                <a16:creationId xmlns:a16="http://schemas.microsoft.com/office/drawing/2014/main" id="{189E0B27-336D-61D2-6D2A-6532FB8CAF0F}"/>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Tree>
    <p:extLst>
      <p:ext uri="{BB962C8B-B14F-4D97-AF65-F5344CB8AC3E}">
        <p14:creationId xmlns:p14="http://schemas.microsoft.com/office/powerpoint/2010/main" val="2702252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90B1F-84DA-A4B0-0D1F-618781787FF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2B2713B-568E-A8AA-18CE-8A13195FFA79}"/>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4" name="フッター プレースホルダー 3">
            <a:extLst>
              <a:ext uri="{FF2B5EF4-FFF2-40B4-BE49-F238E27FC236}">
                <a16:creationId xmlns:a16="http://schemas.microsoft.com/office/drawing/2014/main" id="{D78B94BA-8A6E-CF68-A485-904B283C244C}"/>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5" name="スライド番号プレースホルダー 4">
            <a:extLst>
              <a:ext uri="{FF2B5EF4-FFF2-40B4-BE49-F238E27FC236}">
                <a16:creationId xmlns:a16="http://schemas.microsoft.com/office/drawing/2014/main" id="{093FF4DD-7803-8454-2996-20C98C27BF9E}"/>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Tree>
    <p:extLst>
      <p:ext uri="{BB962C8B-B14F-4D97-AF65-F5344CB8AC3E}">
        <p14:creationId xmlns:p14="http://schemas.microsoft.com/office/powerpoint/2010/main" val="703390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3B702A0-1691-CC64-4CD2-137150837D99}"/>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3" name="フッター プレースホルダー 2">
            <a:extLst>
              <a:ext uri="{FF2B5EF4-FFF2-40B4-BE49-F238E27FC236}">
                <a16:creationId xmlns:a16="http://schemas.microsoft.com/office/drawing/2014/main" id="{3645DD8E-A013-AB5F-4E2E-9751FE069699}"/>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324A401-725C-0B98-FDEE-B7E6543C844B}"/>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Tree>
    <p:extLst>
      <p:ext uri="{BB962C8B-B14F-4D97-AF65-F5344CB8AC3E}">
        <p14:creationId xmlns:p14="http://schemas.microsoft.com/office/powerpoint/2010/main" val="178314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0E0E1D-C606-F85B-2C0B-00E8C250BC6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345A1E5-ECED-94CE-181E-7BCA8A6DA8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56DF3FF-ECFC-E40E-DEDD-D35FFD6EDD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F16CA50-C25D-68FE-7EC9-8CD645A441D5}"/>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フッター プレースホルダー 5">
            <a:extLst>
              <a:ext uri="{FF2B5EF4-FFF2-40B4-BE49-F238E27FC236}">
                <a16:creationId xmlns:a16="http://schemas.microsoft.com/office/drawing/2014/main" id="{AA2C8078-9996-7720-976D-234CD9F994F3}"/>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E843A55C-CEA2-32DC-AD23-57ADBAB0B04E}"/>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Tree>
    <p:extLst>
      <p:ext uri="{BB962C8B-B14F-4D97-AF65-F5344CB8AC3E}">
        <p14:creationId xmlns:p14="http://schemas.microsoft.com/office/powerpoint/2010/main" val="397496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B3A03B-D5FD-7B49-7BC9-499E341D8A2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71031C4-824D-0E1D-33B8-CF96C1FEDE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BAEF15D-76EC-03D3-C9EC-6688CD58BC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FDE94CE-9B9A-C8AE-7EE5-1F0A81903998}"/>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フッター プレースホルダー 5">
            <a:extLst>
              <a:ext uri="{FF2B5EF4-FFF2-40B4-BE49-F238E27FC236}">
                <a16:creationId xmlns:a16="http://schemas.microsoft.com/office/drawing/2014/main" id="{FFCA6F72-19E1-337E-586B-FD1C1AEDC996}"/>
              </a:ext>
            </a:extLst>
          </p:cNvPr>
          <p:cNvSpPr>
            <a:spLocks noGrp="1"/>
          </p:cNvSpPr>
          <p:nvPr>
            <p:ph type="ftr" sz="quarter" idx="11"/>
          </p:nvPr>
        </p:nvSpPr>
        <p:spPr>
          <a:xfrm>
            <a:off x="104554" y="6490955"/>
            <a:ext cx="4114800" cy="365125"/>
          </a:xfrm>
          <a:prstGeom prst="rect">
            <a:avLst/>
          </a:prstGeom>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3CC8C7AB-C2B3-9233-29EA-A9A3269FB540}"/>
              </a:ext>
            </a:extLst>
          </p:cNvPr>
          <p:cNvSpPr>
            <a:spLocks noGrp="1"/>
          </p:cNvSpPr>
          <p:nvPr>
            <p:ph type="sldNum" sz="quarter" idx="12"/>
          </p:nvPr>
        </p:nvSpPr>
        <p:spPr/>
        <p:txBody>
          <a:bodyPr/>
          <a:lstStyle/>
          <a:p>
            <a:fld id="{79168367-967E-4083-9F49-F792D6D48729}" type="slidenum">
              <a:rPr kumimoji="1" lang="ja-JP" altLang="en-US" smtClean="0"/>
              <a:t>‹#›</a:t>
            </a:fld>
            <a:endParaRPr kumimoji="1" lang="ja-JP" altLang="en-US"/>
          </a:p>
        </p:txBody>
      </p:sp>
    </p:spTree>
    <p:extLst>
      <p:ext uri="{BB962C8B-B14F-4D97-AF65-F5344CB8AC3E}">
        <p14:creationId xmlns:p14="http://schemas.microsoft.com/office/powerpoint/2010/main" val="2898832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accent1">
                <a:lumMod val="0"/>
                <a:lumOff val="100000"/>
              </a:schemeClr>
            </a:gs>
            <a:gs pos="100000">
              <a:schemeClr val="accent2">
                <a:lumMod val="20000"/>
                <a:lumOff val="8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621C57A-C8D9-0049-D0DB-0F5CDC4ADC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4423893-DA1F-7D1D-A092-7A92886FC7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DA45B10F-FC96-3351-736C-9E687D340F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68367-967E-4083-9F49-F792D6D48729}" type="slidenum">
              <a:rPr kumimoji="1" lang="ja-JP" altLang="en-US" smtClean="0"/>
              <a:t>‹#›</a:t>
            </a:fld>
            <a:endParaRPr kumimoji="1" lang="ja-JP" altLang="en-US"/>
          </a:p>
        </p:txBody>
      </p:sp>
      <p:sp>
        <p:nvSpPr>
          <p:cNvPr id="4" name="フッター プレースホルダー 4">
            <a:extLst>
              <a:ext uri="{FF2B5EF4-FFF2-40B4-BE49-F238E27FC236}">
                <a16:creationId xmlns:a16="http://schemas.microsoft.com/office/drawing/2014/main" id="{365D004B-CD9E-FE95-4612-15CE68AEDF6E}"/>
              </a:ext>
            </a:extLst>
          </p:cNvPr>
          <p:cNvSpPr>
            <a:spLocks noGrp="1"/>
          </p:cNvSpPr>
          <p:nvPr>
            <p:ph type="ftr" sz="quarter" idx="3"/>
          </p:nvPr>
        </p:nvSpPr>
        <p:spPr>
          <a:xfrm>
            <a:off x="148856" y="6492875"/>
            <a:ext cx="4114800" cy="365125"/>
          </a:xfrm>
          <a:prstGeom prst="rect">
            <a:avLst/>
          </a:prstGeom>
        </p:spPr>
        <p:txBody>
          <a:bodyPr/>
          <a:lstStyle>
            <a:lvl1pPr algn="l">
              <a:defRPr sz="1600"/>
            </a:lvl1pPr>
          </a:lstStyle>
          <a:p>
            <a:endParaRPr lang="ja-JP" altLang="en-US" dirty="0"/>
          </a:p>
        </p:txBody>
      </p:sp>
      <p:sp>
        <p:nvSpPr>
          <p:cNvPr id="5" name="テキスト ボックス 4">
            <a:extLst>
              <a:ext uri="{FF2B5EF4-FFF2-40B4-BE49-F238E27FC236}">
                <a16:creationId xmlns:a16="http://schemas.microsoft.com/office/drawing/2014/main" id="{6587DA1D-1C77-6334-4698-0D0245EECA6A}"/>
              </a:ext>
            </a:extLst>
          </p:cNvPr>
          <p:cNvSpPr txBox="1"/>
          <p:nvPr userDrawn="1"/>
        </p:nvSpPr>
        <p:spPr>
          <a:xfrm>
            <a:off x="0" y="0"/>
            <a:ext cx="4124847" cy="369332"/>
          </a:xfrm>
          <a:prstGeom prst="rect">
            <a:avLst/>
          </a:prstGeom>
          <a:noFill/>
        </p:spPr>
        <p:txBody>
          <a:bodyPr wrap="none" rtlCol="0">
            <a:spAutoFit/>
          </a:bodyPr>
          <a:lstStyle/>
          <a:p>
            <a:r>
              <a:rPr kumimoji="1" lang="ja-JP" altLang="en-US" dirty="0"/>
              <a:t>第</a:t>
            </a:r>
            <a:r>
              <a:rPr kumimoji="1" lang="en-US" altLang="ja-JP" dirty="0"/>
              <a:t>12</a:t>
            </a:r>
            <a:r>
              <a:rPr kumimoji="1" lang="ja-JP" altLang="en-US" dirty="0"/>
              <a:t>回おんらいん読書会　</a:t>
            </a:r>
            <a:r>
              <a:rPr kumimoji="1" lang="en-US" altLang="ja-JP" dirty="0"/>
              <a:t>2024.07.23</a:t>
            </a:r>
            <a:endParaRPr kumimoji="1" lang="ja-JP" altLang="en-US" dirty="0"/>
          </a:p>
        </p:txBody>
      </p:sp>
    </p:spTree>
    <p:extLst>
      <p:ext uri="{BB962C8B-B14F-4D97-AF65-F5344CB8AC3E}">
        <p14:creationId xmlns:p14="http://schemas.microsoft.com/office/powerpoint/2010/main" val="2437142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FB38A4ED-2154-1B1F-8909-6649ACC791FD}"/>
              </a:ext>
            </a:extLst>
          </p:cNvPr>
          <p:cNvSpPr txBox="1"/>
          <p:nvPr/>
        </p:nvSpPr>
        <p:spPr>
          <a:xfrm>
            <a:off x="3999165" y="457127"/>
            <a:ext cx="8024180" cy="1477328"/>
          </a:xfrm>
          <a:prstGeom prst="rect">
            <a:avLst/>
          </a:prstGeom>
          <a:solidFill>
            <a:schemeClr val="bg1"/>
          </a:solidFill>
          <a:ln>
            <a:solidFill>
              <a:schemeClr val="tx1"/>
            </a:solidFill>
          </a:ln>
        </p:spPr>
        <p:txBody>
          <a:bodyPr wrap="square">
            <a:spAutoFit/>
          </a:bodyPr>
          <a:lstStyle/>
          <a:p>
            <a:r>
              <a:rPr lang="ja-JP" altLang="en-US" b="1" dirty="0"/>
              <a:t>ジェーンストリート（高速・高額取引業者）の面接試験</a:t>
            </a:r>
            <a:endParaRPr lang="en-US" altLang="ja-JP" b="1" dirty="0"/>
          </a:p>
          <a:p>
            <a:r>
              <a:rPr lang="ja-JP" altLang="en-US" dirty="0"/>
              <a:t>パズルを解き、賭けゲームをする。面接官が一度でもプレイに不満を持つと帰される。与えられた状況を瞬時に数学的・確率的に解析しモデルを作り最も勝つ確率の高いものに投資する能力を試される。インターンはお互いや正社員たちとのギャンブルを奨励される。損失上限額は</a:t>
            </a:r>
            <a:r>
              <a:rPr lang="en-US" altLang="ja-JP" dirty="0"/>
              <a:t>100</a:t>
            </a:r>
            <a:r>
              <a:rPr lang="ja-JP" altLang="en-US" dirty="0"/>
              <a:t>ドル／人</a:t>
            </a:r>
            <a:endParaRPr lang="en-US" altLang="ja-JP" dirty="0"/>
          </a:p>
        </p:txBody>
      </p:sp>
      <p:sp>
        <p:nvSpPr>
          <p:cNvPr id="11" name="テキスト ボックス 10">
            <a:extLst>
              <a:ext uri="{FF2B5EF4-FFF2-40B4-BE49-F238E27FC236}">
                <a16:creationId xmlns:a16="http://schemas.microsoft.com/office/drawing/2014/main" id="{9B5BD21B-1EE2-9CCB-432B-49357E3EBF88}"/>
              </a:ext>
            </a:extLst>
          </p:cNvPr>
          <p:cNvSpPr txBox="1"/>
          <p:nvPr/>
        </p:nvSpPr>
        <p:spPr>
          <a:xfrm>
            <a:off x="3999165" y="5261328"/>
            <a:ext cx="8024180" cy="1477328"/>
          </a:xfrm>
          <a:prstGeom prst="rect">
            <a:avLst/>
          </a:prstGeom>
          <a:solidFill>
            <a:schemeClr val="bg1"/>
          </a:solidFill>
          <a:ln>
            <a:solidFill>
              <a:schemeClr val="tx1"/>
            </a:solidFill>
          </a:ln>
        </p:spPr>
        <p:txBody>
          <a:bodyPr wrap="square">
            <a:spAutoFit/>
          </a:bodyPr>
          <a:lstStyle/>
          <a:p>
            <a:r>
              <a:rPr lang="ja-JP" altLang="en-US" b="1" dirty="0"/>
              <a:t>効果的利他主義者の変遷</a:t>
            </a:r>
            <a:endParaRPr lang="en-US" altLang="ja-JP" b="1" dirty="0"/>
          </a:p>
          <a:p>
            <a:r>
              <a:rPr lang="ja-JP" altLang="en-US" dirty="0"/>
              <a:t>既存の命を救うことより未来の命を救うことに変化</a:t>
            </a:r>
            <a:endParaRPr lang="en-US" altLang="ja-JP" dirty="0"/>
          </a:p>
          <a:p>
            <a:r>
              <a:rPr lang="ja-JP" altLang="en-US" dirty="0"/>
              <a:t>恒星が爆発する確率</a:t>
            </a:r>
            <a:r>
              <a:rPr lang="en-US" altLang="ja-JP" dirty="0"/>
              <a:t>10</a:t>
            </a:r>
            <a:r>
              <a:rPr lang="ja-JP" altLang="en-US" dirty="0"/>
              <a:t>億分の１、小惑星の衝突確率</a:t>
            </a:r>
            <a:r>
              <a:rPr lang="en-US" altLang="ja-JP" dirty="0"/>
              <a:t>100</a:t>
            </a:r>
            <a:r>
              <a:rPr lang="ja-JP" altLang="en-US" dirty="0"/>
              <a:t>万分の１、核爆弾・気候変動での人類滅亡</a:t>
            </a:r>
            <a:r>
              <a:rPr lang="en-US" altLang="ja-JP" dirty="0"/>
              <a:t>1000</a:t>
            </a:r>
            <a:r>
              <a:rPr lang="ja-JP" altLang="en-US" dirty="0"/>
              <a:t>分の１、人為的病原体による滅亡</a:t>
            </a:r>
            <a:r>
              <a:rPr lang="en-US" altLang="ja-JP" dirty="0"/>
              <a:t>30</a:t>
            </a:r>
            <a:r>
              <a:rPr lang="ja-JP" altLang="en-US" dirty="0"/>
              <a:t>分の１、暴走する</a:t>
            </a:r>
            <a:r>
              <a:rPr lang="en-US" altLang="ja-JP" dirty="0"/>
              <a:t>AI</a:t>
            </a:r>
            <a:r>
              <a:rPr lang="ja-JP" altLang="en-US" dirty="0"/>
              <a:t>による滅亡</a:t>
            </a:r>
            <a:r>
              <a:rPr lang="en-US" altLang="ja-JP" dirty="0"/>
              <a:t>10</a:t>
            </a:r>
            <a:r>
              <a:rPr lang="ja-JP" altLang="en-US" dirty="0"/>
              <a:t>分の１　</a:t>
            </a:r>
            <a:r>
              <a:rPr lang="en-US" altLang="ja-JP" dirty="0"/>
              <a:t>2022</a:t>
            </a:r>
            <a:r>
              <a:rPr lang="ja-JP" altLang="en-US" dirty="0"/>
              <a:t>年に</a:t>
            </a:r>
            <a:r>
              <a:rPr lang="en-US" altLang="ja-JP" dirty="0"/>
              <a:t>10</a:t>
            </a:r>
            <a:r>
              <a:rPr lang="ja-JP" altLang="en-US" dirty="0"/>
              <a:t>億ドル（</a:t>
            </a:r>
            <a:r>
              <a:rPr lang="en-US" altLang="ja-JP" dirty="0"/>
              <a:t>1500</a:t>
            </a:r>
            <a:r>
              <a:rPr lang="ja-JP" altLang="en-US" dirty="0"/>
              <a:t>億円）を寄付</a:t>
            </a:r>
            <a:endParaRPr lang="en-US" altLang="ja-JP" dirty="0"/>
          </a:p>
        </p:txBody>
      </p:sp>
      <p:sp>
        <p:nvSpPr>
          <p:cNvPr id="21" name="テキスト ボックス 20">
            <a:extLst>
              <a:ext uri="{FF2B5EF4-FFF2-40B4-BE49-F238E27FC236}">
                <a16:creationId xmlns:a16="http://schemas.microsoft.com/office/drawing/2014/main" id="{1CB3A6C6-5D18-7A11-DB5B-FB0139A2AD78}"/>
              </a:ext>
            </a:extLst>
          </p:cNvPr>
          <p:cNvSpPr txBox="1"/>
          <p:nvPr/>
        </p:nvSpPr>
        <p:spPr>
          <a:xfrm>
            <a:off x="3999165" y="3104333"/>
            <a:ext cx="8024180" cy="2154436"/>
          </a:xfrm>
          <a:prstGeom prst="rect">
            <a:avLst/>
          </a:prstGeom>
          <a:solidFill>
            <a:schemeClr val="bg1"/>
          </a:solidFill>
          <a:ln>
            <a:solidFill>
              <a:schemeClr val="tx1"/>
            </a:solidFill>
          </a:ln>
        </p:spPr>
        <p:txBody>
          <a:bodyPr wrap="square">
            <a:spAutoFit/>
          </a:bodyPr>
          <a:lstStyle/>
          <a:p>
            <a:r>
              <a:rPr lang="ja-JP" altLang="en-US" b="1" dirty="0"/>
              <a:t>寄付するために稼ぐ効果的利他主義者に染まっていく</a:t>
            </a:r>
            <a:endParaRPr lang="en-US" altLang="ja-JP" b="1" dirty="0"/>
          </a:p>
          <a:p>
            <a:r>
              <a:rPr lang="ja-JP" altLang="en-US" dirty="0"/>
              <a:t>自分の給料の</a:t>
            </a:r>
            <a:r>
              <a:rPr lang="en-US" altLang="ja-JP" dirty="0"/>
              <a:t>1/3</a:t>
            </a:r>
            <a:r>
              <a:rPr lang="ja-JP" altLang="en-US" dirty="0"/>
              <a:t>を貧しい国々の慈善団体に寄付し人の命を救う社会運動→できるだけ多くの人々や動物の幸福を最大化するために、リソース（時間、お金、努力など）を最も効果的に使用することを目指す哲学および社会運動</a:t>
            </a:r>
            <a:endParaRPr lang="en-US" altLang="ja-JP" dirty="0"/>
          </a:p>
          <a:p>
            <a:r>
              <a:rPr lang="ja-JP" altLang="en-US" b="1" dirty="0"/>
              <a:t>より多くのお金を稼ぎたいため</a:t>
            </a:r>
            <a:r>
              <a:rPr lang="ja-JP" altLang="en-US" dirty="0"/>
              <a:t>、</a:t>
            </a:r>
            <a:r>
              <a:rPr lang="en-US" altLang="ja-JP" dirty="0"/>
              <a:t>FTX</a:t>
            </a:r>
            <a:r>
              <a:rPr lang="ja-JP" altLang="en-US" dirty="0"/>
              <a:t>（仮想通過取引所）を開設</a:t>
            </a:r>
            <a:endParaRPr lang="en-US" altLang="ja-JP" dirty="0"/>
          </a:p>
          <a:p>
            <a:endParaRPr lang="en-US" altLang="ja-JP" sz="800" dirty="0"/>
          </a:p>
          <a:p>
            <a:r>
              <a:rPr lang="ja-JP" altLang="en-US" dirty="0"/>
              <a:t>・パンデミック予防のための地球レベルでの疾病予防システム構築</a:t>
            </a:r>
            <a:endParaRPr lang="en-US" altLang="ja-JP" dirty="0"/>
          </a:p>
          <a:p>
            <a:r>
              <a:rPr lang="ja-JP" altLang="en-US" dirty="0"/>
              <a:t>・トランプ再選阻止　などなど</a:t>
            </a:r>
            <a:endParaRPr lang="en-US" altLang="ja-JP" dirty="0"/>
          </a:p>
        </p:txBody>
      </p:sp>
      <p:sp>
        <p:nvSpPr>
          <p:cNvPr id="22" name="テキスト ボックス 21">
            <a:extLst>
              <a:ext uri="{FF2B5EF4-FFF2-40B4-BE49-F238E27FC236}">
                <a16:creationId xmlns:a16="http://schemas.microsoft.com/office/drawing/2014/main" id="{37EEB62E-B4B5-A0A9-22D1-896DAC6328BD}"/>
              </a:ext>
            </a:extLst>
          </p:cNvPr>
          <p:cNvSpPr txBox="1"/>
          <p:nvPr/>
        </p:nvSpPr>
        <p:spPr>
          <a:xfrm>
            <a:off x="224606" y="5473005"/>
            <a:ext cx="3774559" cy="1384995"/>
          </a:xfrm>
          <a:prstGeom prst="rect">
            <a:avLst/>
          </a:prstGeom>
          <a:noFill/>
        </p:spPr>
        <p:txBody>
          <a:bodyPr wrap="square">
            <a:spAutoFit/>
          </a:bodyPr>
          <a:lstStyle/>
          <a:p>
            <a:r>
              <a:rPr lang="ja-JP" altLang="en-US" sz="1200" b="1" i="0" dirty="0">
                <a:solidFill>
                  <a:srgbClr val="0F1111"/>
                </a:solidFill>
                <a:effectLst/>
                <a:latin typeface="Hiragino Kaku Gothic ProN"/>
              </a:rPr>
              <a:t>世界最年少の億万長者として世間の注目を集めた</a:t>
            </a:r>
            <a:br>
              <a:rPr lang="ja-JP" altLang="en-US" sz="1200" b="1" dirty="0"/>
            </a:br>
            <a:r>
              <a:rPr lang="ja-JP" altLang="en-US" sz="1200" b="1" i="0" dirty="0">
                <a:solidFill>
                  <a:srgbClr val="0F1111"/>
                </a:solidFill>
                <a:effectLst/>
                <a:latin typeface="Hiragino Kaku Gothic ProN"/>
              </a:rPr>
              <a:t>暗号資産（仮想通貨）取引所</a:t>
            </a:r>
            <a:r>
              <a:rPr lang="en-US" altLang="ja-JP" sz="1200" b="1" i="0" dirty="0">
                <a:solidFill>
                  <a:srgbClr val="0F1111"/>
                </a:solidFill>
                <a:effectLst/>
                <a:latin typeface="Hiragino Kaku Gothic ProN"/>
              </a:rPr>
              <a:t>FTX</a:t>
            </a:r>
            <a:r>
              <a:rPr lang="ja-JP" altLang="en-US" sz="1200" b="1" i="0" dirty="0">
                <a:solidFill>
                  <a:srgbClr val="0F1111"/>
                </a:solidFill>
                <a:effectLst/>
                <a:latin typeface="Hiragino Kaku Gothic ProN"/>
              </a:rPr>
              <a:t>の創業者サム・バンクマン・フリード。己のルールを信じて突き進み、人々の心を惹きつけ、巨額の富を集めた時代の寵児は、いかにして破滅へと向かったのか。彼を突き動かしていたものは何だったのか。</a:t>
            </a:r>
            <a:r>
              <a:rPr lang="en-US" altLang="ja-JP" sz="1200" b="1" i="0" dirty="0">
                <a:solidFill>
                  <a:srgbClr val="0F1111"/>
                </a:solidFill>
                <a:effectLst/>
                <a:latin typeface="Hiragino Kaku Gothic ProN"/>
              </a:rPr>
              <a:t>FTX</a:t>
            </a:r>
            <a:r>
              <a:rPr lang="ja-JP" altLang="en-US" sz="1200" b="1" i="0" dirty="0">
                <a:solidFill>
                  <a:srgbClr val="0F1111"/>
                </a:solidFill>
                <a:effectLst/>
                <a:latin typeface="Hiragino Kaku Gothic ProN"/>
              </a:rPr>
              <a:t>破綻の真相と謎に満ちた創業者の心の内を描ききった</a:t>
            </a:r>
            <a:endParaRPr lang="ja-JP" altLang="en-US" sz="1200" b="1" dirty="0"/>
          </a:p>
        </p:txBody>
      </p:sp>
      <p:sp>
        <p:nvSpPr>
          <p:cNvPr id="23" name="スライド番号プレースホルダー 22">
            <a:extLst>
              <a:ext uri="{FF2B5EF4-FFF2-40B4-BE49-F238E27FC236}">
                <a16:creationId xmlns:a16="http://schemas.microsoft.com/office/drawing/2014/main" id="{1E3966F7-1F15-9712-0ADE-0912C734C8D6}"/>
              </a:ext>
            </a:extLst>
          </p:cNvPr>
          <p:cNvSpPr>
            <a:spLocks noGrp="1"/>
          </p:cNvSpPr>
          <p:nvPr>
            <p:ph type="sldNum" sz="quarter" idx="12"/>
          </p:nvPr>
        </p:nvSpPr>
        <p:spPr/>
        <p:txBody>
          <a:bodyPr/>
          <a:lstStyle/>
          <a:p>
            <a:pPr>
              <a:defRPr/>
            </a:pPr>
            <a:fld id="{0A01BC27-E182-4B60-8CEF-9CF487B40FBD}" type="slidenum">
              <a:rPr lang="en-US" altLang="ja-JP" smtClean="0"/>
              <a:pPr>
                <a:defRPr/>
              </a:pPr>
              <a:t>1</a:t>
            </a:fld>
            <a:endParaRPr lang="en-US" altLang="ja-JP" dirty="0"/>
          </a:p>
        </p:txBody>
      </p:sp>
      <p:pic>
        <p:nvPicPr>
          <p:cNvPr id="1026" name="Picture 2">
            <a:extLst>
              <a:ext uri="{FF2B5EF4-FFF2-40B4-BE49-F238E27FC236}">
                <a16:creationId xmlns:a16="http://schemas.microsoft.com/office/drawing/2014/main" id="{6F7D1093-86E2-C4E5-277E-BA4C18951E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507" y="595461"/>
            <a:ext cx="3316165" cy="4742083"/>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E3565991-4CB3-2B91-320A-B123E2D5DB8B}"/>
              </a:ext>
            </a:extLst>
          </p:cNvPr>
          <p:cNvSpPr txBox="1"/>
          <p:nvPr/>
        </p:nvSpPr>
        <p:spPr>
          <a:xfrm>
            <a:off x="3999165" y="1919230"/>
            <a:ext cx="8024180" cy="1200329"/>
          </a:xfrm>
          <a:prstGeom prst="rect">
            <a:avLst/>
          </a:prstGeom>
          <a:solidFill>
            <a:schemeClr val="bg1"/>
          </a:solidFill>
          <a:ln>
            <a:solidFill>
              <a:schemeClr val="tx1"/>
            </a:solidFill>
          </a:ln>
        </p:spPr>
        <p:txBody>
          <a:bodyPr wrap="square">
            <a:spAutoFit/>
          </a:bodyPr>
          <a:lstStyle/>
          <a:p>
            <a:r>
              <a:rPr lang="ja-JP" altLang="en-US" b="1" dirty="0"/>
              <a:t>高速・高額取引業者の世界</a:t>
            </a:r>
            <a:endParaRPr lang="en-US" altLang="ja-JP" b="1" dirty="0"/>
          </a:p>
          <a:p>
            <a:r>
              <a:rPr lang="ja-JP" altLang="en-US" dirty="0"/>
              <a:t>「</a:t>
            </a:r>
            <a:r>
              <a:rPr lang="en-US" altLang="ja-JP" dirty="0"/>
              <a:t>IQ</a:t>
            </a:r>
            <a:r>
              <a:rPr lang="ja-JP" altLang="en-US" dirty="0"/>
              <a:t>が普通の人々を雇ってオフィス用物件を探したり、トレーダーに食事を用意したり、公共料金を支払ったり、自分では思いつかないような退屈な作業をしてもらう必要があった」</a:t>
            </a:r>
            <a:endParaRPr lang="en-US" altLang="ja-JP" dirty="0"/>
          </a:p>
        </p:txBody>
      </p:sp>
      <p:sp>
        <p:nvSpPr>
          <p:cNvPr id="8" name="テキスト ボックス 7">
            <a:extLst>
              <a:ext uri="{FF2B5EF4-FFF2-40B4-BE49-F238E27FC236}">
                <a16:creationId xmlns:a16="http://schemas.microsoft.com/office/drawing/2014/main" id="{EACD63D0-66E9-BFF0-E38B-3E44AD53CB38}"/>
              </a:ext>
            </a:extLst>
          </p:cNvPr>
          <p:cNvSpPr txBox="1"/>
          <p:nvPr/>
        </p:nvSpPr>
        <p:spPr>
          <a:xfrm>
            <a:off x="10915349" y="1571630"/>
            <a:ext cx="1107996" cy="369332"/>
          </a:xfrm>
          <a:prstGeom prst="rect">
            <a:avLst/>
          </a:prstGeom>
          <a:solidFill>
            <a:schemeClr val="bg1">
              <a:lumMod val="95000"/>
            </a:schemeClr>
          </a:solidFill>
          <a:ln>
            <a:solidFill>
              <a:schemeClr val="accent1"/>
            </a:solidFill>
          </a:ln>
        </p:spPr>
        <p:txBody>
          <a:bodyPr wrap="none" rtlCol="0">
            <a:spAutoFit/>
          </a:bodyPr>
          <a:lstStyle/>
          <a:p>
            <a:r>
              <a:rPr kumimoji="1" lang="ja-JP" altLang="en-US" dirty="0">
                <a:solidFill>
                  <a:srgbClr val="FF0000"/>
                </a:solidFill>
                <a:latin typeface="TA竹せりふ" panose="02000600000000000000" pitchFamily="2" charset="-128"/>
                <a:ea typeface="TA竹せりふ" panose="02000600000000000000" pitchFamily="2" charset="-128"/>
              </a:rPr>
              <a:t>水原一平</a:t>
            </a:r>
          </a:p>
        </p:txBody>
      </p:sp>
      <p:sp>
        <p:nvSpPr>
          <p:cNvPr id="10" name="テキスト ボックス 9">
            <a:extLst>
              <a:ext uri="{FF2B5EF4-FFF2-40B4-BE49-F238E27FC236}">
                <a16:creationId xmlns:a16="http://schemas.microsoft.com/office/drawing/2014/main" id="{494E2034-A760-F1A5-8D8A-A2603884CD8D}"/>
              </a:ext>
            </a:extLst>
          </p:cNvPr>
          <p:cNvSpPr txBox="1"/>
          <p:nvPr/>
        </p:nvSpPr>
        <p:spPr>
          <a:xfrm>
            <a:off x="9530905" y="2757791"/>
            <a:ext cx="2492990" cy="369332"/>
          </a:xfrm>
          <a:prstGeom prst="rect">
            <a:avLst/>
          </a:prstGeom>
          <a:solidFill>
            <a:schemeClr val="bg1">
              <a:lumMod val="95000"/>
            </a:schemeClr>
          </a:solidFill>
          <a:ln>
            <a:solidFill>
              <a:schemeClr val="accent1"/>
            </a:solidFill>
          </a:ln>
        </p:spPr>
        <p:txBody>
          <a:bodyPr wrap="none" rtlCol="0">
            <a:spAutoFit/>
          </a:bodyPr>
          <a:lstStyle/>
          <a:p>
            <a:r>
              <a:rPr lang="ja-JP" altLang="en-US" dirty="0">
                <a:solidFill>
                  <a:srgbClr val="FF0000"/>
                </a:solidFill>
                <a:latin typeface="TA竹せりふ" panose="02000600000000000000" pitchFamily="2" charset="-128"/>
                <a:ea typeface="TA竹せりふ" panose="02000600000000000000" pitchFamily="2" charset="-128"/>
              </a:rPr>
              <a:t>アメリカの分断の一因</a:t>
            </a:r>
            <a:endParaRPr kumimoji="1" lang="ja-JP" altLang="en-US" dirty="0">
              <a:solidFill>
                <a:srgbClr val="FF0000"/>
              </a:solidFill>
              <a:latin typeface="TA竹せりふ" panose="02000600000000000000" pitchFamily="2" charset="-128"/>
              <a:ea typeface="TA竹せりふ" panose="02000600000000000000" pitchFamily="2" charset="-128"/>
            </a:endParaRPr>
          </a:p>
        </p:txBody>
      </p:sp>
      <p:sp>
        <p:nvSpPr>
          <p:cNvPr id="12" name="テキスト ボックス 11">
            <a:extLst>
              <a:ext uri="{FF2B5EF4-FFF2-40B4-BE49-F238E27FC236}">
                <a16:creationId xmlns:a16="http://schemas.microsoft.com/office/drawing/2014/main" id="{76DB64E7-CAAD-1A13-9ED2-1604071698CB}"/>
              </a:ext>
            </a:extLst>
          </p:cNvPr>
          <p:cNvSpPr txBox="1"/>
          <p:nvPr/>
        </p:nvSpPr>
        <p:spPr>
          <a:xfrm>
            <a:off x="10222852" y="5064973"/>
            <a:ext cx="1800493" cy="369332"/>
          </a:xfrm>
          <a:prstGeom prst="rect">
            <a:avLst/>
          </a:prstGeom>
          <a:solidFill>
            <a:schemeClr val="bg1">
              <a:lumMod val="95000"/>
            </a:schemeClr>
          </a:solidFill>
          <a:ln>
            <a:solidFill>
              <a:schemeClr val="accent1"/>
            </a:solidFill>
          </a:ln>
        </p:spPr>
        <p:txBody>
          <a:bodyPr wrap="none" rtlCol="0">
            <a:spAutoFit/>
          </a:bodyPr>
          <a:lstStyle/>
          <a:p>
            <a:r>
              <a:rPr lang="ja-JP" altLang="en-US" dirty="0">
                <a:solidFill>
                  <a:srgbClr val="FF0000"/>
                </a:solidFill>
                <a:latin typeface="TA竹せりふ" panose="02000600000000000000" pitchFamily="2" charset="-128"/>
                <a:ea typeface="TA竹せりふ" panose="02000600000000000000" pitchFamily="2" charset="-128"/>
              </a:rPr>
              <a:t>日本人との違い</a:t>
            </a:r>
            <a:endParaRPr kumimoji="1" lang="ja-JP" altLang="en-US" dirty="0">
              <a:solidFill>
                <a:srgbClr val="FF0000"/>
              </a:solidFill>
              <a:latin typeface="TA竹せりふ" panose="02000600000000000000" pitchFamily="2" charset="-128"/>
              <a:ea typeface="TA竹せりふ" panose="02000600000000000000" pitchFamily="2" charset="-128"/>
            </a:endParaRPr>
          </a:p>
        </p:txBody>
      </p:sp>
    </p:spTree>
    <p:extLst>
      <p:ext uri="{BB962C8B-B14F-4D97-AF65-F5344CB8AC3E}">
        <p14:creationId xmlns:p14="http://schemas.microsoft.com/office/powerpoint/2010/main" val="393753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47DB0B7-F684-F3F2-0288-893F85186B30}"/>
              </a:ext>
            </a:extLst>
          </p:cNvPr>
          <p:cNvSpPr>
            <a:spLocks noGrp="1"/>
          </p:cNvSpPr>
          <p:nvPr>
            <p:ph type="sldNum" sz="quarter" idx="12"/>
          </p:nvPr>
        </p:nvSpPr>
        <p:spPr/>
        <p:txBody>
          <a:bodyPr/>
          <a:lstStyle/>
          <a:p>
            <a:pPr>
              <a:defRPr/>
            </a:pPr>
            <a:fld id="{0A01BC27-E182-4B60-8CEF-9CF487B40FBD}" type="slidenum">
              <a:rPr lang="en-US" altLang="ja-JP" smtClean="0"/>
              <a:pPr>
                <a:defRPr/>
              </a:pPr>
              <a:t>2</a:t>
            </a:fld>
            <a:endParaRPr lang="en-US" altLang="ja-JP" dirty="0"/>
          </a:p>
        </p:txBody>
      </p:sp>
      <p:sp>
        <p:nvSpPr>
          <p:cNvPr id="4" name="テキスト ボックス 3">
            <a:extLst>
              <a:ext uri="{FF2B5EF4-FFF2-40B4-BE49-F238E27FC236}">
                <a16:creationId xmlns:a16="http://schemas.microsoft.com/office/drawing/2014/main" id="{5BE17CE6-A522-3C41-D2A7-5877A1B3607C}"/>
              </a:ext>
            </a:extLst>
          </p:cNvPr>
          <p:cNvSpPr txBox="1"/>
          <p:nvPr/>
        </p:nvSpPr>
        <p:spPr>
          <a:xfrm>
            <a:off x="330072" y="710308"/>
            <a:ext cx="5765928" cy="5909310"/>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spAutoFit/>
          </a:bodyPr>
          <a:lstStyle/>
          <a:p>
            <a:r>
              <a:rPr lang="ja-JP" altLang="en-US" b="1" dirty="0"/>
              <a:t>米国の効果的利他主義者の実業家</a:t>
            </a:r>
          </a:p>
          <a:p>
            <a:r>
              <a:rPr lang="en-US" altLang="ja-JP" dirty="0"/>
              <a:t>1. </a:t>
            </a:r>
            <a:r>
              <a:rPr lang="ja-JP" altLang="en-US" dirty="0"/>
              <a:t>ダスティン・モスコヴィッツ（</a:t>
            </a:r>
            <a:r>
              <a:rPr lang="en-US" altLang="ja-JP" dirty="0"/>
              <a:t>Dustin Moskovitz</a:t>
            </a:r>
            <a:r>
              <a:rPr lang="ja-JP" altLang="en-US" dirty="0"/>
              <a:t>）</a:t>
            </a:r>
          </a:p>
          <a:p>
            <a:r>
              <a:rPr lang="en-US" altLang="ja-JP" dirty="0"/>
              <a:t>Facebook</a:t>
            </a:r>
            <a:r>
              <a:rPr lang="ja-JP" altLang="en-US" dirty="0"/>
              <a:t>の共同創業者</a:t>
            </a:r>
          </a:p>
          <a:p>
            <a:r>
              <a:rPr lang="en-US" altLang="ja-JP" dirty="0"/>
              <a:t>2. </a:t>
            </a:r>
            <a:r>
              <a:rPr lang="ja-JP" altLang="en-US" dirty="0"/>
              <a:t>サム・バンクマン＝フリード（</a:t>
            </a:r>
            <a:r>
              <a:rPr lang="en-US" altLang="ja-JP" dirty="0"/>
              <a:t>Sam Bankman-Fried</a:t>
            </a:r>
            <a:r>
              <a:rPr lang="ja-JP" altLang="en-US" dirty="0"/>
              <a:t>）暗号通貨取引所</a:t>
            </a:r>
            <a:r>
              <a:rPr lang="en-US" altLang="ja-JP" dirty="0"/>
              <a:t>FTX</a:t>
            </a:r>
            <a:r>
              <a:rPr lang="ja-JP" altLang="en-US" dirty="0"/>
              <a:t>の創業者。</a:t>
            </a:r>
          </a:p>
          <a:p>
            <a:r>
              <a:rPr lang="en-US" altLang="ja-JP" dirty="0"/>
              <a:t>3. </a:t>
            </a:r>
            <a:r>
              <a:rPr lang="ja-JP" altLang="en-US" dirty="0"/>
              <a:t>ピーター・ティール（</a:t>
            </a:r>
            <a:r>
              <a:rPr lang="en-US" altLang="ja-JP" dirty="0"/>
              <a:t>Peter Thiel</a:t>
            </a:r>
            <a:r>
              <a:rPr lang="ja-JP" altLang="en-US" dirty="0"/>
              <a:t>）</a:t>
            </a:r>
          </a:p>
          <a:p>
            <a:r>
              <a:rPr lang="en-US" altLang="ja-JP" dirty="0"/>
              <a:t>PayPal</a:t>
            </a:r>
            <a:r>
              <a:rPr lang="ja-JP" altLang="en-US" dirty="0"/>
              <a:t>の共同創業者であり、投資家。</a:t>
            </a:r>
          </a:p>
          <a:p>
            <a:r>
              <a:rPr lang="en-US" altLang="ja-JP" dirty="0"/>
              <a:t>4. </a:t>
            </a:r>
            <a:r>
              <a:rPr lang="ja-JP" altLang="en-US" dirty="0"/>
              <a:t>ベン・ダットノー（</a:t>
            </a:r>
            <a:r>
              <a:rPr lang="en-US" altLang="ja-JP" dirty="0"/>
              <a:t>Ben Delo</a:t>
            </a:r>
            <a:r>
              <a:rPr lang="ja-JP" altLang="en-US" dirty="0"/>
              <a:t>）</a:t>
            </a:r>
          </a:p>
          <a:p>
            <a:r>
              <a:rPr lang="ja-JP" altLang="en-US" dirty="0"/>
              <a:t>暗号通貨デリバティブ取引所</a:t>
            </a:r>
            <a:r>
              <a:rPr lang="en-US" altLang="ja-JP" dirty="0" err="1"/>
              <a:t>BitMEX</a:t>
            </a:r>
            <a:r>
              <a:rPr lang="ja-JP" altLang="en-US" dirty="0"/>
              <a:t>の共同創業者。</a:t>
            </a:r>
          </a:p>
          <a:p>
            <a:r>
              <a:rPr lang="en-US" altLang="ja-JP" dirty="0"/>
              <a:t>5. </a:t>
            </a:r>
            <a:r>
              <a:rPr lang="ja-JP" altLang="en-US" dirty="0"/>
              <a:t>エリ・オルソン（</a:t>
            </a:r>
            <a:r>
              <a:rPr lang="en-US" altLang="ja-JP" dirty="0"/>
              <a:t>Elie Hassenfeld</a:t>
            </a:r>
            <a:r>
              <a:rPr lang="ja-JP" altLang="en-US" dirty="0"/>
              <a:t>）</a:t>
            </a:r>
          </a:p>
          <a:p>
            <a:r>
              <a:rPr lang="en-US" altLang="ja-JP" dirty="0" err="1"/>
              <a:t>GiveWell</a:t>
            </a:r>
            <a:r>
              <a:rPr lang="ja-JP" altLang="en-US" dirty="0"/>
              <a:t>の共同創設者。</a:t>
            </a:r>
            <a:endParaRPr lang="en-US" altLang="ja-JP" dirty="0"/>
          </a:p>
          <a:p>
            <a:endParaRPr lang="ja-JP" altLang="en-US" dirty="0"/>
          </a:p>
          <a:p>
            <a:r>
              <a:rPr lang="ja-JP" altLang="en-US" b="1" dirty="0"/>
              <a:t>効果的利他主義の要素が見られる実業家</a:t>
            </a:r>
          </a:p>
          <a:p>
            <a:r>
              <a:rPr lang="ja-JP" altLang="en-US" dirty="0"/>
              <a:t>６．ジェフ・ベゾス（</a:t>
            </a:r>
            <a:r>
              <a:rPr lang="en-US" altLang="ja-JP" dirty="0"/>
              <a:t>Jeff Bezos</a:t>
            </a:r>
            <a:r>
              <a:rPr lang="ja-JP" altLang="en-US" dirty="0"/>
              <a:t>）：</a:t>
            </a:r>
            <a:r>
              <a:rPr lang="en-US" altLang="ja-JP" dirty="0"/>
              <a:t>Amazon</a:t>
            </a:r>
            <a:r>
              <a:rPr lang="ja-JP" altLang="en-US" dirty="0"/>
              <a:t>の創業者</a:t>
            </a:r>
          </a:p>
          <a:p>
            <a:r>
              <a:rPr lang="ja-JP" altLang="en-US" dirty="0"/>
              <a:t>７．ビル・ゲイツ（</a:t>
            </a:r>
            <a:r>
              <a:rPr lang="en-US" altLang="ja-JP" dirty="0"/>
              <a:t>Bill Gates</a:t>
            </a:r>
            <a:r>
              <a:rPr lang="ja-JP" altLang="en-US" dirty="0"/>
              <a:t>）：マイクロソフトの共同創業</a:t>
            </a:r>
          </a:p>
          <a:p>
            <a:r>
              <a:rPr lang="ja-JP" altLang="en-US" dirty="0"/>
              <a:t>８．サム・アルトマン（</a:t>
            </a:r>
            <a:r>
              <a:rPr lang="en-US" altLang="ja-JP" dirty="0"/>
              <a:t>Sam Altman</a:t>
            </a:r>
            <a:r>
              <a:rPr lang="ja-JP" altLang="en-US" dirty="0"/>
              <a:t>）：</a:t>
            </a:r>
            <a:r>
              <a:rPr lang="en-US" altLang="ja-JP" dirty="0"/>
              <a:t>OpenAI</a:t>
            </a:r>
            <a:r>
              <a:rPr lang="ja-JP" altLang="en-US" dirty="0"/>
              <a:t>の</a:t>
            </a:r>
            <a:r>
              <a:rPr lang="en-US" altLang="ja-JP" dirty="0"/>
              <a:t>CEO</a:t>
            </a:r>
          </a:p>
          <a:p>
            <a:r>
              <a:rPr lang="ja-JP" altLang="en-US" dirty="0"/>
              <a:t>９．イーロン・マスク（</a:t>
            </a:r>
            <a:r>
              <a:rPr lang="en-US" altLang="ja-JP" dirty="0"/>
              <a:t>Elon Musk</a:t>
            </a:r>
            <a:r>
              <a:rPr lang="ja-JP" altLang="en-US" dirty="0"/>
              <a:t>）：</a:t>
            </a:r>
            <a:r>
              <a:rPr lang="en-US" altLang="ja-JP" dirty="0"/>
              <a:t>Tesla</a:t>
            </a:r>
            <a:r>
              <a:rPr lang="ja-JP" altLang="en-US" dirty="0"/>
              <a:t>、</a:t>
            </a:r>
            <a:r>
              <a:rPr lang="en-US" altLang="ja-JP" dirty="0"/>
              <a:t>SpaceX</a:t>
            </a:r>
            <a:r>
              <a:rPr lang="ja-JP" altLang="en-US" dirty="0"/>
              <a:t>、</a:t>
            </a:r>
            <a:r>
              <a:rPr lang="en-US" altLang="ja-JP" dirty="0" err="1"/>
              <a:t>Neuralink</a:t>
            </a:r>
            <a:r>
              <a:rPr lang="ja-JP" altLang="en-US" dirty="0"/>
              <a:t>、</a:t>
            </a:r>
            <a:r>
              <a:rPr lang="en-US" altLang="ja-JP" dirty="0"/>
              <a:t>The Boring Company</a:t>
            </a:r>
            <a:r>
              <a:rPr lang="ja-JP" altLang="en-US" dirty="0"/>
              <a:t>などを創業</a:t>
            </a:r>
          </a:p>
        </p:txBody>
      </p:sp>
      <p:sp>
        <p:nvSpPr>
          <p:cNvPr id="5" name="テキスト ボックス 4">
            <a:extLst>
              <a:ext uri="{FF2B5EF4-FFF2-40B4-BE49-F238E27FC236}">
                <a16:creationId xmlns:a16="http://schemas.microsoft.com/office/drawing/2014/main" id="{E1CB1EA1-6C75-6E36-0D99-EE12B0B61390}"/>
              </a:ext>
            </a:extLst>
          </p:cNvPr>
          <p:cNvSpPr txBox="1"/>
          <p:nvPr/>
        </p:nvSpPr>
        <p:spPr>
          <a:xfrm>
            <a:off x="6286347" y="710308"/>
            <a:ext cx="5791200" cy="2585323"/>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spAutoFit/>
          </a:bodyPr>
          <a:lstStyle/>
          <a:p>
            <a:r>
              <a:rPr lang="ja-JP" altLang="en-US" b="1" dirty="0"/>
              <a:t>日本の効果的利他主義者的実業家</a:t>
            </a:r>
          </a:p>
          <a:p>
            <a:pPr marL="342900" indent="-342900">
              <a:buAutoNum type="arabicPeriod"/>
            </a:pPr>
            <a:r>
              <a:rPr lang="ja-JP" altLang="en-US" dirty="0"/>
              <a:t>孫正義（</a:t>
            </a:r>
            <a:r>
              <a:rPr lang="en-US" altLang="ja-JP" dirty="0"/>
              <a:t>Masayoshi Son</a:t>
            </a:r>
            <a:r>
              <a:rPr lang="ja-JP" altLang="en-US" dirty="0"/>
              <a:t>）</a:t>
            </a:r>
            <a:endParaRPr lang="en-US" altLang="ja-JP" dirty="0"/>
          </a:p>
          <a:p>
            <a:r>
              <a:rPr lang="ja-JP" altLang="en-US" dirty="0"/>
              <a:t>：ソフトバンクグループの創業</a:t>
            </a:r>
          </a:p>
          <a:p>
            <a:r>
              <a:rPr lang="en-US" altLang="ja-JP" dirty="0"/>
              <a:t>2. </a:t>
            </a:r>
            <a:r>
              <a:rPr lang="ja-JP" altLang="en-US" dirty="0"/>
              <a:t>三木谷浩史（</a:t>
            </a:r>
            <a:r>
              <a:rPr lang="en-US" altLang="ja-JP" dirty="0"/>
              <a:t>Hiroshi </a:t>
            </a:r>
            <a:r>
              <a:rPr lang="en-US" altLang="ja-JP" dirty="0" err="1"/>
              <a:t>Mikitani</a:t>
            </a:r>
            <a:r>
              <a:rPr lang="ja-JP" altLang="en-US" dirty="0"/>
              <a:t>）</a:t>
            </a:r>
            <a:endParaRPr lang="en-US" altLang="ja-JP" dirty="0"/>
          </a:p>
          <a:p>
            <a:r>
              <a:rPr lang="ja-JP" altLang="en-US" dirty="0"/>
              <a:t>：楽天株式会社の創業者</a:t>
            </a:r>
          </a:p>
          <a:p>
            <a:r>
              <a:rPr lang="en-US" altLang="ja-JP" dirty="0"/>
              <a:t>3. </a:t>
            </a:r>
            <a:r>
              <a:rPr lang="ja-JP" altLang="en-US" dirty="0"/>
              <a:t>柳井正（</a:t>
            </a:r>
            <a:r>
              <a:rPr lang="en-US" altLang="ja-JP" dirty="0"/>
              <a:t>Tadashi </a:t>
            </a:r>
            <a:r>
              <a:rPr lang="en-US" altLang="ja-JP" dirty="0" err="1"/>
              <a:t>Yanai</a:t>
            </a:r>
            <a:r>
              <a:rPr lang="ja-JP" altLang="en-US" dirty="0"/>
              <a:t>）</a:t>
            </a:r>
            <a:endParaRPr lang="en-US" altLang="ja-JP" dirty="0"/>
          </a:p>
          <a:p>
            <a:r>
              <a:rPr lang="ja-JP" altLang="en-US" dirty="0"/>
              <a:t>：ファーストリテイリングの創業者</a:t>
            </a:r>
          </a:p>
          <a:p>
            <a:r>
              <a:rPr lang="en-US" altLang="ja-JP" dirty="0"/>
              <a:t>4. </a:t>
            </a:r>
            <a:r>
              <a:rPr lang="ja-JP" altLang="en-US" dirty="0"/>
              <a:t>鈴木賢（</a:t>
            </a:r>
            <a:r>
              <a:rPr lang="en-US" altLang="ja-JP" dirty="0"/>
              <a:t>Ken Suzuki</a:t>
            </a:r>
            <a:r>
              <a:rPr lang="ja-JP" altLang="en-US" dirty="0"/>
              <a:t>）</a:t>
            </a:r>
            <a:endParaRPr lang="en-US" altLang="ja-JP" dirty="0"/>
          </a:p>
          <a:p>
            <a:r>
              <a:rPr lang="ja-JP" altLang="en-US" dirty="0"/>
              <a:t>：スマートニュース株式会社の共同創業</a:t>
            </a:r>
          </a:p>
        </p:txBody>
      </p:sp>
      <p:sp>
        <p:nvSpPr>
          <p:cNvPr id="6" name="テキスト ボックス 5">
            <a:extLst>
              <a:ext uri="{FF2B5EF4-FFF2-40B4-BE49-F238E27FC236}">
                <a16:creationId xmlns:a16="http://schemas.microsoft.com/office/drawing/2014/main" id="{B6C465A8-B4B7-6E5F-F329-61C3D84DEE7B}"/>
              </a:ext>
            </a:extLst>
          </p:cNvPr>
          <p:cNvSpPr txBox="1"/>
          <p:nvPr/>
        </p:nvSpPr>
        <p:spPr>
          <a:xfrm>
            <a:off x="8537944" y="6395229"/>
            <a:ext cx="3159839" cy="369332"/>
          </a:xfrm>
          <a:prstGeom prst="rect">
            <a:avLst/>
          </a:prstGeom>
          <a:noFill/>
        </p:spPr>
        <p:txBody>
          <a:bodyPr wrap="none" rtlCol="0">
            <a:spAutoFit/>
          </a:bodyPr>
          <a:lstStyle/>
          <a:p>
            <a:r>
              <a:rPr kumimoji="1" lang="en-US" altLang="ja-JP" dirty="0"/>
              <a:t>By</a:t>
            </a:r>
            <a:r>
              <a:rPr kumimoji="1" lang="ja-JP" altLang="en-US" dirty="0"/>
              <a:t>　</a:t>
            </a:r>
            <a:r>
              <a:rPr kumimoji="1" lang="en-US" altLang="ja-JP" dirty="0"/>
              <a:t>ChatGPT4o</a:t>
            </a:r>
            <a:r>
              <a:rPr kumimoji="1" lang="ja-JP" altLang="en-US" dirty="0"/>
              <a:t>　</a:t>
            </a:r>
            <a:r>
              <a:rPr kumimoji="1" lang="en-US" altLang="ja-JP" dirty="0"/>
              <a:t>2024.7.22</a:t>
            </a:r>
            <a:endParaRPr kumimoji="1" lang="ja-JP" altLang="en-US" dirty="0"/>
          </a:p>
        </p:txBody>
      </p:sp>
    </p:spTree>
    <p:extLst>
      <p:ext uri="{BB962C8B-B14F-4D97-AF65-F5344CB8AC3E}">
        <p14:creationId xmlns:p14="http://schemas.microsoft.com/office/powerpoint/2010/main" val="169028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23EEC8-C8AB-CE99-5427-FB38C01A0E1F}"/>
              </a:ext>
            </a:extLst>
          </p:cNvPr>
          <p:cNvSpPr>
            <a:spLocks noGrp="1"/>
          </p:cNvSpPr>
          <p:nvPr>
            <p:ph type="sldNum" sz="quarter" idx="12"/>
          </p:nvPr>
        </p:nvSpPr>
        <p:spPr/>
        <p:txBody>
          <a:bodyPr/>
          <a:lstStyle/>
          <a:p>
            <a:pPr>
              <a:defRPr/>
            </a:pPr>
            <a:fld id="{0A01BC27-E182-4B60-8CEF-9CF487B40FBD}" type="slidenum">
              <a:rPr lang="en-US" altLang="ja-JP" smtClean="0"/>
              <a:pPr>
                <a:defRPr/>
              </a:pPr>
              <a:t>3</a:t>
            </a:fld>
            <a:endParaRPr lang="en-US" altLang="ja-JP" dirty="0"/>
          </a:p>
        </p:txBody>
      </p:sp>
      <p:sp>
        <p:nvSpPr>
          <p:cNvPr id="6" name="Rectangle 3">
            <a:extLst>
              <a:ext uri="{FF2B5EF4-FFF2-40B4-BE49-F238E27FC236}">
                <a16:creationId xmlns:a16="http://schemas.microsoft.com/office/drawing/2014/main" id="{93371DB8-C894-3892-7017-5BB3F94A3072}"/>
              </a:ext>
            </a:extLst>
          </p:cNvPr>
          <p:cNvSpPr>
            <a:spLocks noChangeArrowheads="1"/>
          </p:cNvSpPr>
          <p:nvPr/>
        </p:nvSpPr>
        <p:spPr bwMode="auto">
          <a:xfrm>
            <a:off x="1488559" y="951354"/>
            <a:ext cx="9049186" cy="5324535"/>
          </a:xfrm>
          <a:prstGeom prst="rect">
            <a:avLst/>
          </a:prstGeom>
          <a:solidFill>
            <a:schemeClr val="bg1">
              <a:lumMod val="95000"/>
            </a:schemeClr>
          </a:solidFill>
          <a:ln w="9525">
            <a:solidFill>
              <a:schemeClr val="tx1"/>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1pPr>
            <a:lvl2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2pPr>
            <a:lvl3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3pPr>
            <a:lvl4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4pPr>
            <a:lvl5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5pPr>
            <a:lvl6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6pPr>
            <a:lvl7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7pPr>
            <a:lvl8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8pPr>
            <a:lvl9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9pPr>
          </a:lstStyle>
          <a:p>
            <a:pPr algn="ctr"/>
            <a:r>
              <a:rPr lang="en-US" altLang="ja-JP" sz="2000" b="0" dirty="0">
                <a:latin typeface="HGS創英角ｺﾞｼｯｸUB" panose="020B0900000000000000" pitchFamily="50" charset="-128"/>
                <a:ea typeface="HGS創英角ｺﾞｼｯｸUB" panose="020B0900000000000000" pitchFamily="50" charset="-128"/>
              </a:rPr>
              <a:t>FTX</a:t>
            </a:r>
            <a:r>
              <a:rPr lang="ja-JP" altLang="en-US" sz="2000" b="0" dirty="0">
                <a:latin typeface="HGS創英角ｺﾞｼｯｸUB" panose="020B0900000000000000" pitchFamily="50" charset="-128"/>
                <a:ea typeface="HGS創英角ｺﾞｼｯｸUB" panose="020B0900000000000000" pitchFamily="50" charset="-128"/>
              </a:rPr>
              <a:t>＆アラメダリサーチ（</a:t>
            </a:r>
            <a:r>
              <a:rPr lang="en-US" altLang="ja-JP" sz="2000" b="0" dirty="0">
                <a:latin typeface="HGS創英角ｺﾞｼｯｸUB" panose="020B0900000000000000" pitchFamily="50" charset="-128"/>
                <a:ea typeface="HGS創英角ｺﾞｼｯｸUB" panose="020B0900000000000000" pitchFamily="50" charset="-128"/>
              </a:rPr>
              <a:t>AR)</a:t>
            </a:r>
            <a:r>
              <a:rPr lang="ja-JP" altLang="en-US" sz="2000" b="0" dirty="0">
                <a:latin typeface="HGS創英角ｺﾞｼｯｸUB" panose="020B0900000000000000" pitchFamily="50" charset="-128"/>
                <a:ea typeface="HGS創英角ｺﾞｼｯｸUB" panose="020B0900000000000000" pitchFamily="50" charset="-128"/>
              </a:rPr>
              <a:t>の収支</a:t>
            </a:r>
            <a:endParaRPr lang="en-US" altLang="ja-JP" sz="2000" b="0" dirty="0">
              <a:latin typeface="HGS創英角ｺﾞｼｯｸUB" panose="020B0900000000000000" pitchFamily="50" charset="-128"/>
              <a:ea typeface="HGS創英角ｺﾞｼｯｸUB" panose="020B0900000000000000" pitchFamily="50" charset="-128"/>
            </a:endParaRPr>
          </a:p>
          <a:p>
            <a:endParaRPr kumimoji="1" lang="en-US" altLang="ja-JP" sz="2000" dirty="0">
              <a:latin typeface="HGS創英角ｺﾞｼｯｸUB" panose="020B0900000000000000" pitchFamily="50" charset="-128"/>
              <a:ea typeface="HGS創英角ｺﾞｼｯｸUB" panose="020B0900000000000000" pitchFamily="50" charset="-128"/>
            </a:endParaRPr>
          </a:p>
          <a:p>
            <a:r>
              <a:rPr kumimoji="1" lang="en-US" altLang="ja-JP" sz="2000" dirty="0">
                <a:latin typeface="ＭＳ Ｐゴシック" panose="020B0600070205080204" pitchFamily="50" charset="-128"/>
                <a:ea typeface="ＭＳ Ｐゴシック" panose="020B0600070205080204" pitchFamily="50" charset="-128"/>
              </a:rPr>
              <a:t>【</a:t>
            </a:r>
            <a:r>
              <a:rPr kumimoji="1" lang="ja-JP" altLang="en-US" sz="2000" dirty="0">
                <a:latin typeface="ＭＳ Ｐゴシック" panose="020B0600070205080204" pitchFamily="50" charset="-128"/>
                <a:ea typeface="ＭＳ Ｐゴシック" panose="020B0600070205080204" pitchFamily="50" charset="-128"/>
              </a:rPr>
              <a:t>収入</a:t>
            </a:r>
            <a:r>
              <a:rPr kumimoji="1" lang="en-US" altLang="ja-JP" sz="2000" dirty="0">
                <a:latin typeface="ＭＳ Ｐゴシック" panose="020B0600070205080204" pitchFamily="50" charset="-128"/>
                <a:ea typeface="ＭＳ Ｐゴシック" panose="020B0600070205080204" pitchFamily="50" charset="-128"/>
              </a:rPr>
              <a:t>】</a:t>
            </a:r>
          </a:p>
          <a:p>
            <a:r>
              <a:rPr kumimoji="0" lang="ja-JP" altLang="en-US" sz="2000" i="0" u="none" strike="noStrike" cap="none" normalizeH="0" baseline="0" dirty="0">
                <a:ln>
                  <a:noFill/>
                </a:ln>
                <a:effectLst/>
                <a:latin typeface="ＭＳ Ｐゴシック" panose="020B0600070205080204" pitchFamily="50" charset="-128"/>
                <a:ea typeface="ＭＳ Ｐゴシック" panose="020B0600070205080204" pitchFamily="50" charset="-128"/>
                <a:cs typeface="Times New Roman" panose="02020603050405020304" pitchFamily="18" charset="0"/>
              </a:rPr>
              <a:t>顧客預金　</a:t>
            </a:r>
            <a:r>
              <a:rPr kumimoji="0" lang="en-US" altLang="ja-JP" sz="2000" i="0" u="none" strike="noStrike" cap="none" normalizeH="0" baseline="0" dirty="0">
                <a:ln>
                  <a:noFill/>
                </a:ln>
                <a:effectLst/>
                <a:latin typeface="ＭＳ Ｐゴシック" panose="020B0600070205080204" pitchFamily="50" charset="-128"/>
                <a:ea typeface="ＭＳ Ｐゴシック" panose="020B0600070205080204" pitchFamily="50" charset="-128"/>
                <a:cs typeface="Times New Roman" panose="02020603050405020304" pitchFamily="18" charset="0"/>
              </a:rPr>
              <a:t>150</a:t>
            </a:r>
            <a:r>
              <a:rPr kumimoji="0" lang="ja-JP" altLang="en-US" sz="2000" i="0" u="none" strike="noStrike" cap="none" normalizeH="0" baseline="0" dirty="0">
                <a:ln>
                  <a:noFill/>
                </a:ln>
                <a:effectLst/>
                <a:latin typeface="ＭＳ Ｐゴシック" panose="020B0600070205080204" pitchFamily="50" charset="-128"/>
                <a:ea typeface="ＭＳ Ｐゴシック" panose="020B0600070205080204" pitchFamily="50" charset="-128"/>
                <a:cs typeface="Times New Roman" panose="02020603050405020304" pitchFamily="18" charset="0"/>
              </a:rPr>
              <a:t>億ドル</a:t>
            </a:r>
            <a:endParaRPr kumimoji="0" lang="en-US" altLang="ja-JP" sz="2000" i="0" u="none" strike="noStrike" cap="none" normalizeH="0" baseline="0" dirty="0">
              <a:ln>
                <a:noFill/>
              </a:ln>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VB</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からの投資</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23</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億ドル</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AR</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のトレード利益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25</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億ドル</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FTX</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の売り上げ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20</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億ドル</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その他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15</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3500</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万ドル</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合計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233</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3500</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万ドル</a:t>
            </a:r>
            <a:r>
              <a:rPr kumimoji="0" lang="ja-JP" altLang="en-US"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en-US" altLang="ja-JP"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3</a:t>
            </a:r>
            <a:r>
              <a:rPr kumimoji="0" lang="ja-JP" altLang="en-US"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兆</a:t>
            </a:r>
            <a:r>
              <a:rPr kumimoji="0" lang="en-US" altLang="ja-JP"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2690</a:t>
            </a:r>
            <a:r>
              <a:rPr kumimoji="0" lang="ja-JP" altLang="en-US"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億円）</a:t>
            </a:r>
            <a:endParaRPr kumimoji="0" lang="en-US" altLang="ja-JP"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支出</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a:t>
            </a: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顧客への返金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50</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億ドル</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サムへの融資と個人投資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54</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億ドル</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広報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5</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億ドル</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給与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10</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億ドル</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その他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25</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4300</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万ドル</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合計　</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144</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4300</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万ドル</a:t>
            </a:r>
            <a:r>
              <a:rPr kumimoji="0" lang="ja-JP" altLang="en-US"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zh-TW" altLang="en-US"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約</a:t>
            </a:r>
            <a:r>
              <a:rPr kumimoji="0" lang="en-US" altLang="zh-TW"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2</a:t>
            </a:r>
            <a:r>
              <a:rPr kumimoji="0" lang="zh-TW" altLang="en-US"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兆</a:t>
            </a:r>
            <a:r>
              <a:rPr kumimoji="0" lang="en-US" altLang="zh-TW"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2020</a:t>
            </a:r>
            <a:r>
              <a:rPr kumimoji="0" lang="zh-TW" altLang="en-US"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億円</a:t>
            </a:r>
            <a:r>
              <a:rPr kumimoji="0" lang="ja-JP" altLang="en-US"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kumimoji="0" lang="en-US" altLang="ja-JP" sz="20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3" name="右中かっこ 2">
            <a:extLst>
              <a:ext uri="{FF2B5EF4-FFF2-40B4-BE49-F238E27FC236}">
                <a16:creationId xmlns:a16="http://schemas.microsoft.com/office/drawing/2014/main" id="{89FD4758-BC06-6D58-220C-C8209A191956}"/>
              </a:ext>
            </a:extLst>
          </p:cNvPr>
          <p:cNvSpPr/>
          <p:nvPr/>
        </p:nvSpPr>
        <p:spPr>
          <a:xfrm>
            <a:off x="6858001" y="3385531"/>
            <a:ext cx="712382" cy="2679404"/>
          </a:xfrm>
          <a:prstGeom prst="rightBrace">
            <a:avLst>
              <a:gd name="adj1" fmla="val 36788"/>
              <a:gd name="adj2" fmla="val 4722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F22876EA-EA36-65C2-4223-3A503958150E}"/>
              </a:ext>
            </a:extLst>
          </p:cNvPr>
          <p:cNvSpPr txBox="1"/>
          <p:nvPr/>
        </p:nvSpPr>
        <p:spPr>
          <a:xfrm>
            <a:off x="7836196" y="4455042"/>
            <a:ext cx="1107996" cy="369332"/>
          </a:xfrm>
          <a:prstGeom prst="rect">
            <a:avLst/>
          </a:prstGeom>
          <a:noFill/>
        </p:spPr>
        <p:txBody>
          <a:bodyPr wrap="none" rtlCol="0">
            <a:spAutoFit/>
          </a:bodyPr>
          <a:lstStyle/>
          <a:p>
            <a:r>
              <a:rPr kumimoji="1" lang="ja-JP" altLang="en-US" dirty="0"/>
              <a:t>タイトル</a:t>
            </a:r>
          </a:p>
        </p:txBody>
      </p:sp>
    </p:spTree>
    <p:extLst>
      <p:ext uri="{BB962C8B-B14F-4D97-AF65-F5344CB8AC3E}">
        <p14:creationId xmlns:p14="http://schemas.microsoft.com/office/powerpoint/2010/main" val="79294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23EEC8-C8AB-CE99-5427-FB38C01A0E1F}"/>
              </a:ext>
            </a:extLst>
          </p:cNvPr>
          <p:cNvSpPr>
            <a:spLocks noGrp="1"/>
          </p:cNvSpPr>
          <p:nvPr>
            <p:ph type="sldNum" sz="quarter" idx="12"/>
          </p:nvPr>
        </p:nvSpPr>
        <p:spPr/>
        <p:txBody>
          <a:bodyPr/>
          <a:lstStyle/>
          <a:p>
            <a:pPr>
              <a:defRPr/>
            </a:pPr>
            <a:fld id="{0A01BC27-E182-4B60-8CEF-9CF487B40FBD}" type="slidenum">
              <a:rPr lang="en-US" altLang="ja-JP" smtClean="0"/>
              <a:pPr>
                <a:defRPr/>
              </a:pPr>
              <a:t>4</a:t>
            </a:fld>
            <a:endParaRPr lang="en-US" altLang="ja-JP" dirty="0"/>
          </a:p>
        </p:txBody>
      </p:sp>
      <p:sp>
        <p:nvSpPr>
          <p:cNvPr id="6" name="Rectangle 3">
            <a:extLst>
              <a:ext uri="{FF2B5EF4-FFF2-40B4-BE49-F238E27FC236}">
                <a16:creationId xmlns:a16="http://schemas.microsoft.com/office/drawing/2014/main" id="{93371DB8-C894-3892-7017-5BB3F94A3072}"/>
              </a:ext>
            </a:extLst>
          </p:cNvPr>
          <p:cNvSpPr>
            <a:spLocks noChangeArrowheads="1"/>
          </p:cNvSpPr>
          <p:nvPr/>
        </p:nvSpPr>
        <p:spPr bwMode="auto">
          <a:xfrm>
            <a:off x="818707" y="853218"/>
            <a:ext cx="10823943" cy="3170099"/>
          </a:xfrm>
          <a:prstGeom prst="rect">
            <a:avLst/>
          </a:prstGeom>
          <a:solidFill>
            <a:schemeClr val="bg1">
              <a:lumMod val="95000"/>
            </a:schemeClr>
          </a:solidFill>
          <a:ln w="9525">
            <a:solidFill>
              <a:schemeClr val="tx1"/>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1pPr>
            <a:lvl2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2pPr>
            <a:lvl3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3pPr>
            <a:lvl4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4pPr>
            <a:lvl5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5pPr>
            <a:lvl6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6pPr>
            <a:lvl7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7pPr>
            <a:lvl8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8pPr>
            <a:lvl9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9pPr>
          </a:lstStyle>
          <a:p>
            <a:pPr algn="ctr"/>
            <a:r>
              <a:rPr lang="en-US" altLang="ja-JP" sz="2000" b="0" dirty="0">
                <a:latin typeface="HGS創英角ｺﾞｼｯｸUB" panose="020B0900000000000000" pitchFamily="50" charset="-128"/>
                <a:ea typeface="HGS創英角ｺﾞｼｯｸUB" panose="020B0900000000000000" pitchFamily="50" charset="-128"/>
              </a:rPr>
              <a:t>FTX</a:t>
            </a:r>
            <a:r>
              <a:rPr lang="ja-JP" altLang="en-US" sz="2000" b="0" dirty="0">
                <a:latin typeface="HGS創英角ｺﾞｼｯｸUB" panose="020B0900000000000000" pitchFamily="50" charset="-128"/>
                <a:ea typeface="HGS創英角ｺﾞｼｯｸUB" panose="020B0900000000000000" pitchFamily="50" charset="-128"/>
              </a:rPr>
              <a:t>＆アラメダリサーチ破綻の原因</a:t>
            </a:r>
            <a:endParaRPr lang="en-US" altLang="ja-JP" sz="2000" b="0" dirty="0">
              <a:latin typeface="HGS創英角ｺﾞｼｯｸUB" panose="020B0900000000000000" pitchFamily="50" charset="-128"/>
              <a:ea typeface="HGS創英角ｺﾞｼｯｸUB" panose="020B0900000000000000" pitchFamily="50" charset="-128"/>
            </a:endParaRPr>
          </a:p>
          <a:p>
            <a:pPr algn="ctr"/>
            <a:endParaRPr kumimoji="1" lang="en-US" altLang="ja-JP" sz="2000" dirty="0">
              <a:latin typeface="HGS創英角ｺﾞｼｯｸUB" panose="020B0900000000000000" pitchFamily="50" charset="-128"/>
              <a:ea typeface="HGS創英角ｺﾞｼｯｸUB" panose="020B0900000000000000" pitchFamily="50" charset="-128"/>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〇サム・バンクマン・フリードの天才性と性格的欠陥（協調性、共感性のなさ）</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〇直接的な原因は</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FTX</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の顧客資金をアラメダリサーチの口座に貯め始めたこと。</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この資金を使ってサム・バンクマン・フリードが天才的な投資能力で巨額の利益を出していった。</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〇</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IQ</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の高い優秀な社員・役員がお金を生んでいる結果のみに従い、健全な会社の仕組みを築くことができず、誰も金の流れを説明できていなかった</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5" name="Rectangle 3">
            <a:extLst>
              <a:ext uri="{FF2B5EF4-FFF2-40B4-BE49-F238E27FC236}">
                <a16:creationId xmlns:a16="http://schemas.microsoft.com/office/drawing/2014/main" id="{3F709708-EBF6-32C6-AF00-C06D599B60C6}"/>
              </a:ext>
            </a:extLst>
          </p:cNvPr>
          <p:cNvSpPr>
            <a:spLocks noChangeArrowheads="1"/>
          </p:cNvSpPr>
          <p:nvPr/>
        </p:nvSpPr>
        <p:spPr bwMode="auto">
          <a:xfrm>
            <a:off x="818707" y="4283420"/>
            <a:ext cx="10823943" cy="2246769"/>
          </a:xfrm>
          <a:prstGeom prst="rect">
            <a:avLst/>
          </a:prstGeom>
          <a:solidFill>
            <a:schemeClr val="bg1">
              <a:lumMod val="95000"/>
            </a:schemeClr>
          </a:solidFill>
          <a:ln w="9525">
            <a:solidFill>
              <a:schemeClr val="tx1"/>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1pPr>
            <a:lvl2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2pPr>
            <a:lvl3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3pPr>
            <a:lvl4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4pPr>
            <a:lvl5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5pPr>
            <a:lvl6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6pPr>
            <a:lvl7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7pPr>
            <a:lvl8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8pPr>
            <a:lvl9pPr eaLnBrk="0" fontAlgn="base" hangingPunct="0">
              <a:spcBef>
                <a:spcPct val="0"/>
              </a:spcBef>
              <a:spcAft>
                <a:spcPct val="0"/>
              </a:spcAft>
              <a:tabLst>
                <a:tab pos="252413" algn="l"/>
                <a:tab pos="377825" algn="l"/>
                <a:tab pos="504825" algn="l"/>
              </a:tabLst>
              <a:defRPr>
                <a:solidFill>
                  <a:schemeClr val="tx1"/>
                </a:solidFill>
                <a:latin typeface="Arial" panose="020B0604020202020204" pitchFamily="34" charset="0"/>
              </a:defRPr>
            </a:lvl9pPr>
          </a:lstStyle>
          <a:p>
            <a:pPr algn="ctr"/>
            <a:r>
              <a:rPr kumimoji="0" lang="ja-JP" altLang="en-US" sz="2000" b="1" dirty="0">
                <a:latin typeface="ＭＳ Ｐゴシック" panose="020B0600070205080204" pitchFamily="50" charset="-128"/>
                <a:ea typeface="ＭＳ Ｐゴシック" panose="020B0600070205080204" pitchFamily="50" charset="-128"/>
                <a:cs typeface="Times New Roman" panose="02020603050405020304" pitchFamily="18" charset="0"/>
              </a:rPr>
              <a:t>サム・バンクマン・フリードの現況</a:t>
            </a:r>
            <a:endParaRPr lang="en-US" altLang="ja-JP" sz="2000" b="1" dirty="0">
              <a:latin typeface="HGS創英角ｺﾞｼｯｸUB" panose="020B0900000000000000" pitchFamily="50" charset="-128"/>
              <a:ea typeface="HGS創英角ｺﾞｼｯｸUB" panose="020B0900000000000000" pitchFamily="50" charset="-128"/>
            </a:endParaRPr>
          </a:p>
          <a:p>
            <a:pPr algn="ctr"/>
            <a:endParaRPr kumimoji="1" lang="en-US" altLang="ja-JP" sz="2000" dirty="0">
              <a:latin typeface="HGS創英角ｺﾞｼｯｸUB" panose="020B0900000000000000" pitchFamily="50" charset="-128"/>
              <a:ea typeface="HGS創英角ｺﾞｼｯｸUB" panose="020B0900000000000000" pitchFamily="50" charset="-128"/>
            </a:endParaRPr>
          </a:p>
          <a:p>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FTX</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の破綻に関連する詐欺行為により、</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25</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年の刑を言い渡される。</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FTX</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の顧客から預かった資金を個人的な用途や政治献金、アルメダ・リサーチの負債返済に流用しており、顧客や投資家に総額</a:t>
            </a:r>
            <a:r>
              <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100</a:t>
            </a:r>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億ドル以上の損害を与えた。</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0"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現在ニューヨークのメトロポリタン拘置所に収監されており、今後はサンフランシスコ湾エリアの中程度以下のセキュリティの刑務所に移送される予定。</a:t>
            </a:r>
            <a:endParaRPr kumimoji="0"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1658232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340BE02-068E-C19A-697B-C6404F31BDF4}"/>
              </a:ext>
            </a:extLst>
          </p:cNvPr>
          <p:cNvSpPr>
            <a:spLocks noGrp="1"/>
          </p:cNvSpPr>
          <p:nvPr>
            <p:ph type="sldNum" sz="quarter" idx="12"/>
          </p:nvPr>
        </p:nvSpPr>
        <p:spPr/>
        <p:txBody>
          <a:bodyPr/>
          <a:lstStyle/>
          <a:p>
            <a:pPr>
              <a:defRPr/>
            </a:pPr>
            <a:fld id="{0A01BC27-E182-4B60-8CEF-9CF487B40FBD}" type="slidenum">
              <a:rPr lang="en-US" altLang="ja-JP" smtClean="0"/>
              <a:pPr>
                <a:defRPr/>
              </a:pPr>
              <a:t>5</a:t>
            </a:fld>
            <a:endParaRPr lang="en-US" altLang="ja-JP" dirty="0"/>
          </a:p>
        </p:txBody>
      </p:sp>
      <p:sp>
        <p:nvSpPr>
          <p:cNvPr id="3" name="テキスト ボックス 2">
            <a:extLst>
              <a:ext uri="{FF2B5EF4-FFF2-40B4-BE49-F238E27FC236}">
                <a16:creationId xmlns:a16="http://schemas.microsoft.com/office/drawing/2014/main" id="{CE7FA4FB-A2C8-E935-8F4C-8CFC3D0A6E2D}"/>
              </a:ext>
            </a:extLst>
          </p:cNvPr>
          <p:cNvSpPr txBox="1"/>
          <p:nvPr/>
        </p:nvSpPr>
        <p:spPr>
          <a:xfrm>
            <a:off x="452503" y="1189326"/>
            <a:ext cx="11222046" cy="4370427"/>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rtlCol="0">
            <a:spAutoFit/>
          </a:bodyPr>
          <a:lstStyle/>
          <a:p>
            <a:pPr algn="ctr"/>
            <a:r>
              <a:rPr kumimoji="1" lang="en-US" altLang="ja-JP" sz="2800" b="1" dirty="0"/>
              <a:t>FTX</a:t>
            </a:r>
            <a:r>
              <a:rPr kumimoji="1" lang="ja-JP" altLang="en-US" sz="2800" b="1" dirty="0"/>
              <a:t>破綻の影響</a:t>
            </a:r>
            <a:endParaRPr kumimoji="1" lang="en-US" altLang="ja-JP" sz="2800" b="1" dirty="0"/>
          </a:p>
          <a:p>
            <a:pPr algn="ctr"/>
            <a:endParaRPr kumimoji="1" lang="en-US" altLang="ja-JP" sz="1000" b="1" dirty="0"/>
          </a:p>
          <a:p>
            <a:r>
              <a:rPr kumimoji="1" lang="ja-JP" altLang="en-US" sz="2000" dirty="0"/>
              <a:t>・</a:t>
            </a:r>
            <a:r>
              <a:rPr kumimoji="1" lang="en-US" altLang="ja-JP" sz="2000" dirty="0"/>
              <a:t>2021</a:t>
            </a:r>
            <a:r>
              <a:rPr kumimoji="1" lang="ja-JP" altLang="en-US" sz="2000" dirty="0"/>
              <a:t>年には暗号資産市場の時価総額が一時</a:t>
            </a:r>
            <a:r>
              <a:rPr kumimoji="1" lang="en-US" altLang="ja-JP" sz="2000" b="1" dirty="0"/>
              <a:t>3</a:t>
            </a:r>
            <a:r>
              <a:rPr kumimoji="1" lang="ja-JP" altLang="en-US" sz="2000" b="1" dirty="0"/>
              <a:t>兆ドル</a:t>
            </a:r>
            <a:r>
              <a:rPr kumimoji="1" lang="ja-JP" altLang="en-US" sz="2000" dirty="0"/>
              <a:t>を超えたが、</a:t>
            </a:r>
            <a:r>
              <a:rPr kumimoji="1" lang="en-US" altLang="ja-JP" sz="2000" dirty="0"/>
              <a:t>FTX</a:t>
            </a:r>
            <a:r>
              <a:rPr kumimoji="1" lang="ja-JP" altLang="en-US" sz="2000" dirty="0"/>
              <a:t>崩壊をきっかけにより大幅に下落</a:t>
            </a:r>
            <a:endParaRPr kumimoji="1" lang="en-US" altLang="ja-JP" sz="2000" dirty="0"/>
          </a:p>
          <a:p>
            <a:r>
              <a:rPr kumimoji="1" lang="ja-JP" altLang="en-US" sz="2000" dirty="0"/>
              <a:t>・</a:t>
            </a:r>
            <a:r>
              <a:rPr kumimoji="1" lang="en-US" altLang="ja-JP" sz="2000" dirty="0"/>
              <a:t>2022</a:t>
            </a:r>
            <a:r>
              <a:rPr kumimoji="1" lang="ja-JP" altLang="en-US" sz="2000" dirty="0"/>
              <a:t>年末から</a:t>
            </a:r>
            <a:r>
              <a:rPr kumimoji="1" lang="en-US" altLang="ja-JP" sz="2000" dirty="0"/>
              <a:t>2023</a:t>
            </a:r>
            <a:r>
              <a:rPr kumimoji="1" lang="ja-JP" altLang="en-US" sz="2000" dirty="0"/>
              <a:t>年にかけて市場は回復を見せ、</a:t>
            </a:r>
            <a:r>
              <a:rPr kumimoji="1" lang="en-US" altLang="ja-JP" sz="2000" dirty="0"/>
              <a:t>2024</a:t>
            </a:r>
            <a:r>
              <a:rPr kumimoji="1" lang="ja-JP" altLang="en-US" sz="2000" dirty="0"/>
              <a:t>年には再び</a:t>
            </a:r>
            <a:r>
              <a:rPr kumimoji="1" lang="en-US" altLang="ja-JP" sz="2000" b="1" dirty="0"/>
              <a:t>2.45</a:t>
            </a:r>
            <a:r>
              <a:rPr kumimoji="1" lang="ja-JP" altLang="en-US" sz="2000" b="1" dirty="0"/>
              <a:t>兆ドル</a:t>
            </a:r>
            <a:r>
              <a:rPr kumimoji="1" lang="ja-JP" altLang="en-US" sz="2000" dirty="0"/>
              <a:t>に達した​ </a:t>
            </a:r>
            <a:r>
              <a:rPr kumimoji="1" lang="en-US" altLang="ja-JP" sz="2000" dirty="0"/>
              <a:t>​</a:t>
            </a:r>
            <a:r>
              <a:rPr kumimoji="1" lang="ja-JP" altLang="en-US" sz="2000" dirty="0"/>
              <a:t>。</a:t>
            </a:r>
            <a:endParaRPr kumimoji="1" lang="en-US" altLang="ja-JP" sz="2000" dirty="0"/>
          </a:p>
          <a:p>
            <a:r>
              <a:rPr kumimoji="1" lang="ja-JP" altLang="en-US" sz="2000" dirty="0"/>
              <a:t>・</a:t>
            </a:r>
            <a:r>
              <a:rPr kumimoji="1" lang="en-US" altLang="ja-JP" sz="2000" dirty="0"/>
              <a:t>FTX</a:t>
            </a:r>
            <a:r>
              <a:rPr kumimoji="1" lang="ja-JP" altLang="en-US" sz="2000" dirty="0"/>
              <a:t>の破綻は特に暗号資産貸出業者や取引所に大きな影響を与え</a:t>
            </a:r>
            <a:r>
              <a:rPr lang="ja-JP" altLang="en-US" sz="2000" dirty="0"/>
              <a:t>、</a:t>
            </a:r>
            <a:r>
              <a:rPr kumimoji="1" lang="ja-JP" altLang="en-US" sz="2000" b="1" dirty="0"/>
              <a:t>多くが経営難に陥り倒産</a:t>
            </a:r>
            <a:r>
              <a:rPr kumimoji="1" lang="ja-JP" altLang="en-US" sz="2000" dirty="0"/>
              <a:t>。</a:t>
            </a:r>
            <a:endParaRPr kumimoji="1" lang="en-US" altLang="ja-JP" sz="2000" dirty="0"/>
          </a:p>
          <a:p>
            <a:r>
              <a:rPr kumimoji="1" lang="ja-JP" altLang="en-US" sz="2000" dirty="0"/>
              <a:t>・米国では証券取引委員会（</a:t>
            </a:r>
            <a:r>
              <a:rPr kumimoji="1" lang="en-US" altLang="ja-JP" sz="2000" dirty="0"/>
              <a:t>SEC</a:t>
            </a:r>
            <a:r>
              <a:rPr kumimoji="1" lang="ja-JP" altLang="en-US" sz="2000" dirty="0"/>
              <a:t>）や商品先物取引委員会（</a:t>
            </a:r>
            <a:r>
              <a:rPr kumimoji="1" lang="en-US" altLang="ja-JP" sz="2000" dirty="0"/>
              <a:t>CFTC</a:t>
            </a:r>
            <a:r>
              <a:rPr kumimoji="1" lang="ja-JP" altLang="en-US" sz="2000" dirty="0"/>
              <a:t>）が暗号資産市場に対する監視を強化しており、</a:t>
            </a:r>
            <a:r>
              <a:rPr kumimoji="1" lang="ja-JP" altLang="en-US" sz="2000" b="1" dirty="0"/>
              <a:t>業界の信頼回復</a:t>
            </a:r>
            <a:r>
              <a:rPr kumimoji="1" lang="ja-JP" altLang="en-US" sz="2000" dirty="0"/>
              <a:t>が図られている。</a:t>
            </a:r>
            <a:endParaRPr kumimoji="1" lang="en-US" altLang="ja-JP" sz="2000" dirty="0"/>
          </a:p>
          <a:p>
            <a:r>
              <a:rPr kumimoji="1" lang="ja-JP" altLang="en-US" sz="2000" dirty="0"/>
              <a:t>・</a:t>
            </a:r>
            <a:r>
              <a:rPr kumimoji="1" lang="ja-JP" altLang="en-US" sz="2000" b="1" dirty="0"/>
              <a:t>ビットコインやイーサリアム</a:t>
            </a:r>
            <a:r>
              <a:rPr kumimoji="1" lang="ja-JP" altLang="en-US" sz="2000" dirty="0"/>
              <a:t>などは依然として市場で強力な存在感があり、</a:t>
            </a:r>
            <a:r>
              <a:rPr kumimoji="1" lang="ja-JP" altLang="en-US" sz="2000" b="1" dirty="0"/>
              <a:t>長期的な価値保持</a:t>
            </a:r>
            <a:r>
              <a:rPr kumimoji="1" lang="ja-JP" altLang="en-US" sz="2000" dirty="0"/>
              <a:t>が期待。</a:t>
            </a:r>
            <a:endParaRPr kumimoji="1" lang="en-US" altLang="ja-JP" sz="2000" dirty="0"/>
          </a:p>
          <a:p>
            <a:r>
              <a:rPr kumimoji="1" lang="ja-JP" altLang="en-US" sz="2000" dirty="0"/>
              <a:t>・投資家はリスク管理を重視し、</a:t>
            </a:r>
            <a:r>
              <a:rPr kumimoji="1" lang="ja-JP" altLang="en-US" sz="2000" b="1" dirty="0"/>
              <a:t>安全性の高いデジタルウォレットに資産を移動</a:t>
            </a:r>
            <a:r>
              <a:rPr kumimoji="1" lang="ja-JP" altLang="en-US" sz="2000" dirty="0"/>
              <a:t>する傾向が見られ、規制の強化により、健全な成長を続ける企業が増えることが期待。</a:t>
            </a:r>
            <a:endParaRPr kumimoji="1" lang="en-US" altLang="ja-JP" sz="2000" dirty="0"/>
          </a:p>
          <a:p>
            <a:r>
              <a:rPr kumimoji="1" lang="ja-JP" altLang="en-US" sz="2000" dirty="0"/>
              <a:t>・暗号資産市場は</a:t>
            </a:r>
            <a:r>
              <a:rPr kumimoji="1" lang="en-US" altLang="ja-JP" sz="2000" dirty="0"/>
              <a:t>FTX</a:t>
            </a:r>
            <a:r>
              <a:rPr kumimoji="1" lang="ja-JP" altLang="en-US" sz="2000" dirty="0"/>
              <a:t>の崩壊を受けて、</a:t>
            </a:r>
            <a:r>
              <a:rPr kumimoji="1" lang="ja-JP" altLang="en-US" sz="2000" b="1" dirty="0"/>
              <a:t>規制強化と市場の自浄作用</a:t>
            </a:r>
            <a:r>
              <a:rPr kumimoji="1" lang="ja-JP" altLang="en-US" sz="2000" dirty="0"/>
              <a:t>により、安定した成長が見込まれている。</a:t>
            </a:r>
          </a:p>
        </p:txBody>
      </p:sp>
    </p:spTree>
    <p:extLst>
      <p:ext uri="{BB962C8B-B14F-4D97-AF65-F5344CB8AC3E}">
        <p14:creationId xmlns:p14="http://schemas.microsoft.com/office/powerpoint/2010/main" val="14821997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2B4D9C8A0A3CB4597E58C51182123DC" ma:contentTypeVersion="8" ma:contentTypeDescription="新しいドキュメントを作成します。" ma:contentTypeScope="" ma:versionID="431031659b5744802f75974a6a31d073">
  <xsd:schema xmlns:xsd="http://www.w3.org/2001/XMLSchema" xmlns:xs="http://www.w3.org/2001/XMLSchema" xmlns:p="http://schemas.microsoft.com/office/2006/metadata/properties" xmlns:ns2="8716c144-ee47-46bc-badd-4e13b9924df5" xmlns:ns3="8592d3c3-e0d2-4fbf-ba15-657a433a36e5" targetNamespace="http://schemas.microsoft.com/office/2006/metadata/properties" ma:root="true" ma:fieldsID="2562485e5cefee2ca66ae44f3eb21b9a" ns2:_="" ns3:_="">
    <xsd:import namespace="8716c144-ee47-46bc-badd-4e13b9924df5"/>
    <xsd:import namespace="8592d3c3-e0d2-4fbf-ba15-657a433a36e5"/>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16c144-ee47-46bc-badd-4e13b9924d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1b823ab3-2f03-4e0d-886f-d80554c501d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592d3c3-e0d2-4fbf-ba15-657a433a36e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51ad840-cbca-4211-a5aa-47fcc85ab0c4}" ma:internalName="TaxCatchAll" ma:showField="CatchAllData" ma:web="8592d3c3-e0d2-4fbf-ba15-657a433a36e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716c144-ee47-46bc-badd-4e13b9924df5">
      <Terms xmlns="http://schemas.microsoft.com/office/infopath/2007/PartnerControls"/>
    </lcf76f155ced4ddcb4097134ff3c332f>
    <TaxCatchAll xmlns="8592d3c3-e0d2-4fbf-ba15-657a433a36e5" xsi:nil="true"/>
  </documentManagement>
</p:properties>
</file>

<file path=customXml/itemProps1.xml><?xml version="1.0" encoding="utf-8"?>
<ds:datastoreItem xmlns:ds="http://schemas.openxmlformats.org/officeDocument/2006/customXml" ds:itemID="{33CB3986-8BD0-4AEA-B677-106AA9C7AD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16c144-ee47-46bc-badd-4e13b9924df5"/>
    <ds:schemaRef ds:uri="8592d3c3-e0d2-4fbf-ba15-657a433a36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1E0C43-AD4B-4E94-90BC-8280D1BE63D2}">
  <ds:schemaRefs>
    <ds:schemaRef ds:uri="http://schemas.microsoft.com/sharepoint/v3/contenttype/forms"/>
  </ds:schemaRefs>
</ds:datastoreItem>
</file>

<file path=customXml/itemProps3.xml><?xml version="1.0" encoding="utf-8"?>
<ds:datastoreItem xmlns:ds="http://schemas.openxmlformats.org/officeDocument/2006/customXml" ds:itemID="{C3A8D8BE-5918-4DB4-A349-61B4D38851A3}">
  <ds:schemaRefs>
    <ds:schemaRef ds:uri="http://schemas.microsoft.com/office/2006/metadata/properties"/>
    <ds:schemaRef ds:uri="http://schemas.microsoft.com/office/infopath/2007/PartnerControls"/>
    <ds:schemaRef ds:uri="8716c144-ee47-46bc-badd-4e13b9924df5"/>
    <ds:schemaRef ds:uri="8592d3c3-e0d2-4fbf-ba15-657a433a36e5"/>
  </ds:schemaRefs>
</ds:datastoreItem>
</file>

<file path=docProps/app.xml><?xml version="1.0" encoding="utf-8"?>
<Properties xmlns="http://schemas.openxmlformats.org/officeDocument/2006/extended-properties" xmlns:vt="http://schemas.openxmlformats.org/officeDocument/2006/docPropsVTypes">
  <TotalTime>6939</TotalTime>
  <Words>1148</Words>
  <Application>Microsoft Office PowerPoint</Application>
  <PresentationFormat>ワイド画面</PresentationFormat>
  <Paragraphs>88</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HGS創英角ｺﾞｼｯｸUB</vt:lpstr>
      <vt:lpstr>Hiragino Kaku Gothic ProN</vt:lpstr>
      <vt:lpstr>ＭＳ Ｐゴシック</vt:lpstr>
      <vt:lpstr>TA竹せりふ</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松田 信之</dc:creator>
  <cp:lastModifiedBy>信之 松田</cp:lastModifiedBy>
  <cp:revision>27</cp:revision>
  <dcterms:created xsi:type="dcterms:W3CDTF">2022-05-27T06:02:11Z</dcterms:created>
  <dcterms:modified xsi:type="dcterms:W3CDTF">2024-07-23T11:23:13Z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0x01010012B4D9C8A0A3CB4597E58C51182123DC</vt:lpwstr>
  </property>
  <property fmtid="{D5CDD505-2E9C-101B-9397-08002B2CF9AE}" pid="3" name="MediaServiceImageTags">
    <vt:lpwstr/>
  </property>
</Properties>
</file>