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895" r:id="rId5"/>
    <p:sldId id="896" r:id="rId6"/>
    <p:sldId id="288" r:id="rId7"/>
    <p:sldId id="89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1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BBA456-B3DA-472D-B2F1-ADEE1AF3DDAE}" v="2" dt="2023-01-25T05:53:28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田 信之" userId="6be4e39fe24cae7a" providerId="LiveId" clId="{94BBA456-B3DA-472D-B2F1-ADEE1AF3DDAE}"/>
    <pc:docChg chg="custSel delSld modSld sldOrd modMainMaster">
      <pc:chgData name="松田 信之" userId="6be4e39fe24cae7a" providerId="LiveId" clId="{94BBA456-B3DA-472D-B2F1-ADEE1AF3DDAE}" dt="2023-01-25T05:54:02.015" v="61" actId="255"/>
      <pc:docMkLst>
        <pc:docMk/>
      </pc:docMkLst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616521781" sldId="258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502792794" sldId="262"/>
        </pc:sldMkLst>
      </pc:sldChg>
      <pc:sldChg chg="del">
        <pc:chgData name="松田 信之" userId="6be4e39fe24cae7a" providerId="LiveId" clId="{94BBA456-B3DA-472D-B2F1-ADEE1AF3DDAE}" dt="2023-01-25T05:50:25.477" v="8" actId="47"/>
        <pc:sldMkLst>
          <pc:docMk/>
          <pc:sldMk cId="3650067467" sldId="265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301491703" sldId="273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152082707" sldId="279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4019779414" sldId="280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347739683" sldId="281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988724884" sldId="283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018630405" sldId="287"/>
        </pc:sldMkLst>
      </pc:sldChg>
      <pc:sldChg chg="delSp mod delAnim">
        <pc:chgData name="松田 信之" userId="6be4e39fe24cae7a" providerId="LiveId" clId="{94BBA456-B3DA-472D-B2F1-ADEE1AF3DDAE}" dt="2023-01-25T05:50:14.038" v="7" actId="478"/>
        <pc:sldMkLst>
          <pc:docMk/>
          <pc:sldMk cId="3068076632" sldId="288"/>
        </pc:sldMkLst>
        <pc:spChg chg="del">
          <ac:chgData name="松田 信之" userId="6be4e39fe24cae7a" providerId="LiveId" clId="{94BBA456-B3DA-472D-B2F1-ADEE1AF3DDAE}" dt="2023-01-25T05:50:14.038" v="7" actId="478"/>
          <ac:spMkLst>
            <pc:docMk/>
            <pc:sldMk cId="3068076632" sldId="288"/>
            <ac:spMk id="15" creationId="{8613FD94-CA72-855C-83E8-08C7105A2542}"/>
          </ac:spMkLst>
        </pc:spChg>
      </pc:sldChg>
      <pc:sldChg chg="del">
        <pc:chgData name="松田 信之" userId="6be4e39fe24cae7a" providerId="LiveId" clId="{94BBA456-B3DA-472D-B2F1-ADEE1AF3DDAE}" dt="2023-01-25T05:50:28.974" v="9" actId="47"/>
        <pc:sldMkLst>
          <pc:docMk/>
          <pc:sldMk cId="2027942226" sldId="747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2739528756" sldId="75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097180536" sldId="800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414926270" sldId="801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930277267" sldId="80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362651203" sldId="815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161388731" sldId="81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806472297" sldId="817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265521008" sldId="819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241152988" sldId="821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342947413" sldId="824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862477595" sldId="825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111792687" sldId="82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54150413" sldId="827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632889377" sldId="828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834621927" sldId="829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971711479" sldId="830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2264996433" sldId="83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041287551" sldId="837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573974103" sldId="840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927238171" sldId="843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015824590" sldId="845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855277318" sldId="84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4219654709" sldId="848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682833805" sldId="859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272618933" sldId="870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98774246" sldId="877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221454772" sldId="878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563887825" sldId="879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6593365" sldId="880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47771032" sldId="882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452002992" sldId="884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502715275" sldId="885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446164138" sldId="888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595727358" sldId="892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15206766" sldId="893"/>
        </pc:sldMkLst>
      </pc:sldChg>
      <pc:sldChg chg="ord">
        <pc:chgData name="松田 信之" userId="6be4e39fe24cae7a" providerId="LiveId" clId="{94BBA456-B3DA-472D-B2F1-ADEE1AF3DDAE}" dt="2023-01-25T05:50:09.425" v="6"/>
        <pc:sldMkLst>
          <pc:docMk/>
          <pc:sldMk cId="1221239713" sldId="894"/>
        </pc:sldMkLst>
      </pc:sldChg>
      <pc:sldChg chg="addSp delSp modSp mod ord">
        <pc:chgData name="松田 信之" userId="6be4e39fe24cae7a" providerId="LiveId" clId="{94BBA456-B3DA-472D-B2F1-ADEE1AF3DDAE}" dt="2023-01-25T05:54:02.015" v="61" actId="255"/>
        <pc:sldMkLst>
          <pc:docMk/>
          <pc:sldMk cId="1294904851" sldId="895"/>
        </pc:sldMkLst>
        <pc:spChg chg="del mod">
          <ac:chgData name="松田 信之" userId="6be4e39fe24cae7a" providerId="LiveId" clId="{94BBA456-B3DA-472D-B2F1-ADEE1AF3DDAE}" dt="2023-01-25T05:53:06.682" v="39" actId="478"/>
          <ac:spMkLst>
            <pc:docMk/>
            <pc:sldMk cId="1294904851" sldId="895"/>
            <ac:spMk id="2" creationId="{18706A4A-8EAB-6AE5-1B09-F3C484F18F35}"/>
          </ac:spMkLst>
        </pc:spChg>
        <pc:spChg chg="add mod">
          <ac:chgData name="松田 信之" userId="6be4e39fe24cae7a" providerId="LiveId" clId="{94BBA456-B3DA-472D-B2F1-ADEE1AF3DDAE}" dt="2023-01-25T05:53:28.908" v="41" actId="571"/>
          <ac:spMkLst>
            <pc:docMk/>
            <pc:sldMk cId="1294904851" sldId="895"/>
            <ac:spMk id="3" creationId="{28C3E02B-0D26-CE78-F461-931CA819EEFA}"/>
          </ac:spMkLst>
        </pc:spChg>
        <pc:spChg chg="mod">
          <ac:chgData name="松田 信之" userId="6be4e39fe24cae7a" providerId="LiveId" clId="{94BBA456-B3DA-472D-B2F1-ADEE1AF3DDAE}" dt="2023-01-25T05:53:17.685" v="40" actId="1076"/>
          <ac:spMkLst>
            <pc:docMk/>
            <pc:sldMk cId="1294904851" sldId="895"/>
            <ac:spMk id="8" creationId="{FB365D8C-EAD0-EA8C-37FF-741CB0C59A73}"/>
          </ac:spMkLst>
        </pc:spChg>
        <pc:spChg chg="mod">
          <ac:chgData name="松田 信之" userId="6be4e39fe24cae7a" providerId="LiveId" clId="{94BBA456-B3DA-472D-B2F1-ADEE1AF3DDAE}" dt="2023-01-25T05:54:02.015" v="61" actId="255"/>
          <ac:spMkLst>
            <pc:docMk/>
            <pc:sldMk cId="1294904851" sldId="895"/>
            <ac:spMk id="10" creationId="{4497A29D-FD0A-E97B-68DA-EC756EBC94B1}"/>
          </ac:spMkLst>
        </pc:spChg>
      </pc:sldChg>
      <pc:sldChg chg="ord">
        <pc:chgData name="松田 信之" userId="6be4e39fe24cae7a" providerId="LiveId" clId="{94BBA456-B3DA-472D-B2F1-ADEE1AF3DDAE}" dt="2023-01-25T05:50:04.823" v="4"/>
        <pc:sldMkLst>
          <pc:docMk/>
          <pc:sldMk cId="2934118084" sldId="896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3031117418" sldId="898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1358359389" sldId="899"/>
        </pc:sldMkLst>
      </pc:sldChg>
      <pc:sldChg chg="del">
        <pc:chgData name="松田 信之" userId="6be4e39fe24cae7a" providerId="LiveId" clId="{94BBA456-B3DA-472D-B2F1-ADEE1AF3DDAE}" dt="2023-01-25T05:49:43.152" v="0" actId="47"/>
        <pc:sldMkLst>
          <pc:docMk/>
          <pc:sldMk cId="2037450257" sldId="900"/>
        </pc:sldMkLst>
      </pc:sldChg>
      <pc:sldMasterChg chg="delSldLayout modSldLayout">
        <pc:chgData name="松田 信之" userId="6be4e39fe24cae7a" providerId="LiveId" clId="{94BBA456-B3DA-472D-B2F1-ADEE1AF3DDAE}" dt="2023-01-25T05:52:57.627" v="37" actId="1076"/>
        <pc:sldMasterMkLst>
          <pc:docMk/>
          <pc:sldMasterMk cId="2437142452" sldId="2147483648"/>
        </pc:sldMasterMkLst>
        <pc:sldLayoutChg chg="addSp delSp modSp mod">
          <pc:chgData name="松田 信之" userId="6be4e39fe24cae7a" providerId="LiveId" clId="{94BBA456-B3DA-472D-B2F1-ADEE1AF3DDAE}" dt="2023-01-25T05:52:57.627" v="37" actId="1076"/>
          <pc:sldLayoutMkLst>
            <pc:docMk/>
            <pc:sldMasterMk cId="2437142452" sldId="2147483648"/>
            <pc:sldLayoutMk cId="187535219" sldId="2147483649"/>
          </pc:sldLayoutMkLst>
          <pc:spChg chg="add mod">
            <ac:chgData name="松田 信之" userId="6be4e39fe24cae7a" providerId="LiveId" clId="{94BBA456-B3DA-472D-B2F1-ADEE1AF3DDAE}" dt="2023-01-25T05:52:57.627" v="37" actId="1076"/>
            <ac:spMkLst>
              <pc:docMk/>
              <pc:sldMasterMk cId="2437142452" sldId="2147483648"/>
              <pc:sldLayoutMk cId="187535219" sldId="2147483649"/>
              <ac:spMk id="2" creationId="{DCBE3287-E628-5CA8-816E-5816C8435EE3}"/>
            </ac:spMkLst>
          </pc:spChg>
          <pc:spChg chg="del">
            <ac:chgData name="松田 信之" userId="6be4e39fe24cae7a" providerId="LiveId" clId="{94BBA456-B3DA-472D-B2F1-ADEE1AF3DDAE}" dt="2023-01-25T05:51:15.163" v="11" actId="478"/>
            <ac:spMkLst>
              <pc:docMk/>
              <pc:sldMasterMk cId="2437142452" sldId="2147483648"/>
              <pc:sldLayoutMk cId="187535219" sldId="2147483649"/>
              <ac:spMk id="5" creationId="{5093DCCA-A25B-FBCC-E27C-ED1303BDC32B}"/>
            </ac:spMkLst>
          </pc:spChg>
          <pc:picChg chg="del">
            <ac:chgData name="松田 信之" userId="6be4e39fe24cae7a" providerId="LiveId" clId="{94BBA456-B3DA-472D-B2F1-ADEE1AF3DDAE}" dt="2023-01-25T05:51:12.052" v="10" actId="478"/>
            <ac:picMkLst>
              <pc:docMk/>
              <pc:sldMasterMk cId="2437142452" sldId="2147483648"/>
              <pc:sldLayoutMk cId="187535219" sldId="2147483649"/>
              <ac:picMk id="8" creationId="{638A0055-A17B-5299-D2E1-D3B7AE00E6D1}"/>
            </ac:picMkLst>
          </pc:picChg>
        </pc:sldLayoutChg>
        <pc:sldLayoutChg chg="del">
          <pc:chgData name="松田 信之" userId="6be4e39fe24cae7a" providerId="LiveId" clId="{94BBA456-B3DA-472D-B2F1-ADEE1AF3DDAE}" dt="2023-01-25T05:49:43.152" v="0" actId="47"/>
          <pc:sldLayoutMkLst>
            <pc:docMk/>
            <pc:sldMasterMk cId="2437142452" sldId="2147483648"/>
            <pc:sldLayoutMk cId="1700941851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56943-39A4-4D1C-8FCB-1D03061E3F9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6874-C1D2-4C93-B935-B54F881DE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98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81B79B-07CE-8BBC-A32D-51A31A17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BE3287-E628-5CA8-816E-5816C8435EE3}"/>
              </a:ext>
            </a:extLst>
          </p:cNvPr>
          <p:cNvSpPr txBox="1"/>
          <p:nvPr userDrawn="1"/>
        </p:nvSpPr>
        <p:spPr>
          <a:xfrm>
            <a:off x="0" y="6488668"/>
            <a:ext cx="374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第４回おんらいん読書会</a:t>
            </a:r>
            <a:r>
              <a:rPr kumimoji="1" lang="en-US" altLang="ja-JP" dirty="0"/>
              <a:t>2023.1.25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35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31589-2EA3-CDF5-4275-4B6BBC72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24430C-EEBA-901F-705D-40ABC8BD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32ABF6-E96D-BDBF-5B7A-5A0DABB2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BEFDA7-45BF-4C0E-B880-B4B7E8C7244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B93E75-975D-59AD-B29E-5AC1421C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F912BA-964B-5461-D730-346DABA1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6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ACE1691-10C4-0D16-4799-33B7DBCC1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1330F4-E689-ABEB-ABFF-A41C9FF82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6AB7C-521E-5593-64F0-352419CE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BD6076-2E8F-459B-9FA8-556FAD26998A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99831D-5D24-8FFD-4C74-0795C512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C23858-C054-7ABD-FD01-10ED628D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16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7893A93D-D3CE-44F1-842B-1AD83FFE8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noProof="0"/>
              <a:t>&lt;#&gt;</a:t>
            </a:r>
            <a:endParaRPr lang="ja-JP" altLang="en-US" noProof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1458FD7-4227-42C1-A36D-B4A7356AC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8EE3D-8CD1-4C3F-BD1C-C98C9596463C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75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157AA-4E87-B029-197C-C2EC8991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421333-98FB-1ED9-69A9-7D58669E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22E859-B878-9529-CFE9-5884380AD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907A95-BFD8-452E-806E-D1D8809D8B9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E6F146-FACB-C4C9-A6ED-50616E39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6C3353-BEE9-C53A-413D-AABC2A99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34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003F4-DCE9-D5A4-11EE-4AD7B4A0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D1D8A8-55A3-220F-A140-EEAA9D72B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1B97B-702B-10C0-7896-9B046E6F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264DAA-B841-480A-988B-181FB91C7189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8046D-6042-54F2-9428-6E4A32A3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364A44-A7E1-9701-2125-FB91356D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07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D90F40-ED03-12BA-130F-01796575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8B9276-BEF6-8FD5-9BB7-91232725F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AC6D2B-F310-64C5-3AE6-D8EE2B450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3E4876-A5F8-6BFB-447D-243FCE77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4F77F-4925-4212-8142-1FACCF2E73F9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75B19E-C33F-1305-1AEC-F40A6780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2CCE3A-79C8-47B1-6BF1-C0741AFD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9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2192AF-9182-69A9-3218-17717D3F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6451BE-87B5-E741-ACB3-AD6DF0A24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CE5B38-F388-F43D-7A3C-D5CC5223A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B24F75-62B2-90E7-A253-4C79A5DD7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1D3A69-9C2D-89BC-642E-3CC0BF14F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30A6E8-5759-5EFC-D562-63C8A0EE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ABD4B-0B93-4B83-A024-39CB4C729E62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CA54FBB-861D-E8AB-C867-CE35EF69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9E0B27-336D-61D2-6D2A-6532FB8C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2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90B1F-84DA-A4B0-0D1F-61878178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B2713B-568E-A8AA-18CE-8A13195F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CA1D3-170D-43E5-AE86-031102E9313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8B94BA-8A6E-CF68-A485-904B283C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3FF4DD-7803-8454-2996-20C98C27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9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B702A0-1691-CC64-4CD2-13715083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5F669-F922-4B89-A11D-0DF159A4828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45DD8E-A013-AB5F-4E2E-9751FE06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24A401-725C-0B98-FDEE-B7E6543C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4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0E0E1D-C606-F85B-2C0B-00E8C250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45A1E5-ECED-94CE-181E-7BCA8A6D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6DF3FF-ECFC-E40E-DEDD-D35FFD6ED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16CA50-C25D-68FE-7EC9-8CD645A4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6967A9-FBEA-4C64-ACC9-B7CFE63DB2AC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2C8078-9996-7720-976D-234CD9F9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43A55C-CEA2-32DC-AD23-57ADBAB0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96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3A03B-D5FD-7B49-7BC9-499E341D8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1031C4-824D-0E1D-33B8-CF96C1FED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AEF15D-76EC-03D3-C9EC-6688CD58B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DE94CE-9B9A-C8AE-7EE5-1F0A8190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AD991D-7209-4A54-806C-413F5DD31BB7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CA6F72-19E1-337E-586B-FD1C1AED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554" y="64909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2022.06.16</a:t>
            </a:r>
            <a:r>
              <a:rPr kumimoji="1" lang="ja-JP" altLang="en-US" dirty="0"/>
              <a:t>　</a:t>
            </a:r>
            <a:r>
              <a:rPr kumimoji="1" lang="en-US" altLang="ja-JP" dirty="0"/>
              <a:t>AiA</a:t>
            </a:r>
            <a:r>
              <a:rPr kumimoji="1" lang="ja-JP" altLang="en-US" dirty="0"/>
              <a:t>定時総会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C8C7AB-C2B3-9233-29EA-A9A3269F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3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0"/>
                <a:lumOff val="10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621C57A-C8D9-0049-D0DB-0F5CDC4A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423893-DA1F-7D1D-A092-7A92886FC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5B10F-FC96-3351-736C-9E687D340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8367-967E-4083-9F49-F792D6D48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365D004B-CD9E-FE95-4612-15CE68AED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8856" y="6492875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600"/>
            </a:lvl1pPr>
          </a:lstStyle>
          <a:p>
            <a:r>
              <a:rPr lang="en-US" altLang="ja-JP" dirty="0"/>
              <a:t>2023.01.19</a:t>
            </a:r>
            <a:r>
              <a:rPr lang="ja-JP" altLang="en-US" dirty="0"/>
              <a:t>　</a:t>
            </a:r>
            <a:r>
              <a:rPr lang="en-US" altLang="ja-JP" dirty="0"/>
              <a:t>AiA</a:t>
            </a:r>
            <a:r>
              <a:rPr lang="ja-JP" altLang="en-US" dirty="0"/>
              <a:t>賀詞交歓会</a:t>
            </a:r>
            <a:r>
              <a:rPr lang="en-US" altLang="ja-JP" dirty="0"/>
              <a:t>2023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14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FDC4F04-04DF-4274-4B98-6EBA0F805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55" y="90487"/>
            <a:ext cx="4867275" cy="667702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365D8C-EAD0-EA8C-37FF-741CB0C59A73}"/>
              </a:ext>
            </a:extLst>
          </p:cNvPr>
          <p:cNvSpPr txBox="1"/>
          <p:nvPr/>
        </p:nvSpPr>
        <p:spPr>
          <a:xfrm>
            <a:off x="5617535" y="2777187"/>
            <a:ext cx="6574465" cy="33547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80975" indent="-180975"/>
            <a:r>
              <a:rPr lang="ja-JP" altLang="en-US" dirty="0"/>
              <a:t>・会社が いくら崇高なパーパスを掲げても、</a:t>
            </a:r>
            <a:r>
              <a:rPr lang="ja-JP" altLang="en-US" b="1" dirty="0">
                <a:solidFill>
                  <a:srgbClr val="FF0000"/>
                </a:solidFill>
              </a:rPr>
              <a:t>従業員 一人ひとりが持つパーパスと結びつか</a:t>
            </a:r>
            <a:r>
              <a:rPr lang="ja-JP" altLang="en-US" dirty="0"/>
              <a:t>なければ、</a:t>
            </a:r>
            <a:r>
              <a:rPr lang="ja-JP" altLang="en-US" b="1" i="1" u="sng" dirty="0">
                <a:solidFill>
                  <a:srgbClr val="FF0000"/>
                </a:solidFill>
              </a:rPr>
              <a:t>情熱のマグマ</a:t>
            </a:r>
            <a:r>
              <a:rPr lang="ja-JP" altLang="en-US" b="1" i="1" dirty="0">
                <a:solidFill>
                  <a:srgbClr val="FF0000"/>
                </a:solidFill>
              </a:rPr>
              <a:t>（</a:t>
            </a:r>
            <a:r>
              <a:rPr lang="ja-JP" altLang="en-US" b="1" dirty="0">
                <a:solidFill>
                  <a:srgbClr val="FF0000"/>
                </a:solidFill>
              </a:rPr>
              <a:t>ヒューマンマジック）</a:t>
            </a:r>
            <a:r>
              <a:rPr lang="ja-JP" altLang="en-US" dirty="0"/>
              <a:t>も呼び起こされない。</a:t>
            </a:r>
            <a:endParaRPr lang="en-US" altLang="ja-JP" dirty="0"/>
          </a:p>
          <a:p>
            <a:pPr marL="180975" indent="-180975"/>
            <a:endParaRPr lang="ja-JP" altLang="en-US" sz="800" dirty="0"/>
          </a:p>
          <a:p>
            <a:pPr marL="180975" indent="-180975"/>
            <a:r>
              <a:rPr lang="ja-JP" altLang="en-US" dirty="0"/>
              <a:t>・株主価値の最大化（フリードマン）は</a:t>
            </a:r>
            <a:r>
              <a:rPr lang="ja-JP" altLang="en-US" b="1" dirty="0">
                <a:solidFill>
                  <a:srgbClr val="FF0000"/>
                </a:solidFill>
              </a:rPr>
              <a:t>間違い</a:t>
            </a:r>
            <a:r>
              <a:rPr lang="ja-JP" altLang="en-US" dirty="0"/>
              <a:t>で</a:t>
            </a:r>
            <a:r>
              <a:rPr lang="ja-JP" altLang="en-US" b="1" dirty="0">
                <a:solidFill>
                  <a:srgbClr val="FF0000"/>
                </a:solidFill>
              </a:rPr>
              <a:t>危険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180975" indent="-180975"/>
            <a:endParaRPr lang="en-US" altLang="ja-JP" sz="800" dirty="0"/>
          </a:p>
          <a:p>
            <a:pPr marL="180975" indent="-180975"/>
            <a:r>
              <a:rPr lang="ja-JP" altLang="en-US" dirty="0"/>
              <a:t>・企業のパーパスは</a:t>
            </a:r>
            <a:r>
              <a:rPr lang="ja-JP" altLang="en-US" b="1" dirty="0">
                <a:solidFill>
                  <a:srgbClr val="FF0000"/>
                </a:solidFill>
              </a:rPr>
              <a:t>公益に貢献</a:t>
            </a:r>
            <a:r>
              <a:rPr lang="ja-JP" altLang="en-US" dirty="0"/>
              <a:t>し、</a:t>
            </a:r>
            <a:r>
              <a:rPr lang="ja-JP" altLang="en-US" b="1" dirty="0">
                <a:solidFill>
                  <a:srgbClr val="FF0000"/>
                </a:solidFill>
              </a:rPr>
              <a:t>すべてのステークホルダーに奉仕する</a:t>
            </a:r>
            <a:r>
              <a:rPr lang="ja-JP" altLang="en-US" dirty="0"/>
              <a:t>もの（</a:t>
            </a:r>
            <a:r>
              <a:rPr lang="ja-JP" altLang="en-US" b="1" dirty="0">
                <a:solidFill>
                  <a:srgbClr val="FF0000"/>
                </a:solidFill>
              </a:rPr>
              <a:t>ノーブル・パーパス</a:t>
            </a:r>
            <a:r>
              <a:rPr lang="ja-JP" altLang="en-US" dirty="0"/>
              <a:t>）</a:t>
            </a:r>
            <a:endParaRPr lang="en-US" altLang="ja-JP" dirty="0"/>
          </a:p>
          <a:p>
            <a:pPr marL="180975" indent="-180975"/>
            <a:endParaRPr lang="en-US" altLang="ja-JP" sz="800" dirty="0"/>
          </a:p>
          <a:p>
            <a:pPr marL="180975" indent="-180975"/>
            <a:r>
              <a:rPr lang="ja-JP" altLang="en-US" dirty="0"/>
              <a:t>・「家電製品を売る店」という考えに基づいた戦略 だったら、 死に絶えていた </a:t>
            </a:r>
            <a:endParaRPr lang="en-US" altLang="ja-JP" dirty="0"/>
          </a:p>
          <a:p>
            <a:pPr marL="180975" indent="-180975"/>
            <a:endParaRPr lang="en-US" altLang="ja-JP" sz="800" dirty="0"/>
          </a:p>
          <a:p>
            <a:pPr marL="180975" indent="-180975"/>
            <a:r>
              <a:rPr lang="ja-JP" altLang="en-US" dirty="0"/>
              <a:t>・大切 のは「 </a:t>
            </a:r>
            <a:r>
              <a:rPr lang="ja-JP" altLang="en-US" b="1" dirty="0">
                <a:solidFill>
                  <a:srgbClr val="FF0000"/>
                </a:solidFill>
              </a:rPr>
              <a:t>人 → ビジネス → 財務</a:t>
            </a:r>
            <a:r>
              <a:rPr lang="ja-JP" altLang="en-US" dirty="0"/>
              <a:t>」の順番であり</a:t>
            </a:r>
            <a:r>
              <a:rPr lang="ja-JP" altLang="en-US" b="1" dirty="0">
                <a:solidFill>
                  <a:srgbClr val="FF0000"/>
                </a:solidFill>
              </a:rPr>
              <a:t>、 利益は目標ではなく</a:t>
            </a:r>
            <a:r>
              <a:rPr lang="ja-JP" altLang="en-US" dirty="0"/>
              <a:t>、 取り組みの成果として まれるもの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97A29D-FD0A-E97B-68DA-EC756EBC94B1}"/>
              </a:ext>
            </a:extLst>
          </p:cNvPr>
          <p:cNvSpPr txBox="1"/>
          <p:nvPr/>
        </p:nvSpPr>
        <p:spPr>
          <a:xfrm>
            <a:off x="5424930" y="462053"/>
            <a:ext cx="6574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パーパス経営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C3E02B-0D26-CE78-F461-931CA819EEFA}"/>
              </a:ext>
            </a:extLst>
          </p:cNvPr>
          <p:cNvSpPr txBox="1"/>
          <p:nvPr/>
        </p:nvSpPr>
        <p:spPr>
          <a:xfrm>
            <a:off x="5424930" y="1603060"/>
            <a:ext cx="6574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社員の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内的動機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で倒産寸前のベストバイを再建</a:t>
            </a:r>
          </a:p>
        </p:txBody>
      </p:sp>
    </p:spTree>
    <p:extLst>
      <p:ext uri="{BB962C8B-B14F-4D97-AF65-F5344CB8AC3E}">
        <p14:creationId xmlns:p14="http://schemas.microsoft.com/office/powerpoint/2010/main" val="129490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365D8C-EAD0-EA8C-37FF-741CB0C59A73}"/>
              </a:ext>
            </a:extLst>
          </p:cNvPr>
          <p:cNvSpPr txBox="1"/>
          <p:nvPr/>
        </p:nvSpPr>
        <p:spPr>
          <a:xfrm>
            <a:off x="1436754" y="4258759"/>
            <a:ext cx="10001692" cy="184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80975" indent="-180975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新サービスを創造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80975" indent="-180975"/>
            <a:r>
              <a:rPr lang="ja-JP" altLang="en-US" dirty="0"/>
              <a:t>・</a:t>
            </a:r>
            <a:r>
              <a:rPr lang="ja-JP" altLang="en-US" b="0" i="0" dirty="0">
                <a:solidFill>
                  <a:srgbClr val="040C13"/>
                </a:solidFill>
                <a:effectLst/>
                <a:latin typeface="Human BBY Digital"/>
              </a:rPr>
              <a:t> </a:t>
            </a:r>
            <a:r>
              <a:rPr lang="en-US" altLang="ja-JP" b="0" i="0" dirty="0">
                <a:solidFill>
                  <a:srgbClr val="040C13"/>
                </a:solidFill>
                <a:effectLst/>
                <a:latin typeface="Human BBY Digital"/>
              </a:rPr>
              <a:t>Best Buy Health</a:t>
            </a:r>
            <a:r>
              <a:rPr lang="ja-JP" altLang="en-US" b="0" i="0" dirty="0">
                <a:solidFill>
                  <a:srgbClr val="040C13"/>
                </a:solidFill>
                <a:effectLst/>
                <a:latin typeface="Human BBY Digital"/>
              </a:rPr>
              <a:t>コネクテッドケアソリューション</a:t>
            </a:r>
            <a:endParaRPr lang="en-US" altLang="ja-JP" b="0" i="0" dirty="0">
              <a:solidFill>
                <a:srgbClr val="040C13"/>
              </a:solidFill>
              <a:effectLst/>
              <a:latin typeface="Human BBY Digital"/>
            </a:endParaRPr>
          </a:p>
          <a:p>
            <a:pPr marL="180975" indent="-180975"/>
            <a:endParaRPr lang="en-US" altLang="ja-JP" sz="800" dirty="0"/>
          </a:p>
          <a:p>
            <a:pPr marL="180975" indent="-180975"/>
            <a:r>
              <a:rPr lang="ja-JP" altLang="en-US" dirty="0"/>
              <a:t>・トータル・テック・サポート（ 家のすべての電化製品に対するサポート）</a:t>
            </a:r>
            <a:endParaRPr lang="en-US" altLang="ja-JP" dirty="0"/>
          </a:p>
          <a:p>
            <a:pPr marL="180975" indent="-180975"/>
            <a:endParaRPr lang="en-US" altLang="ja-JP" sz="800" dirty="0"/>
          </a:p>
          <a:p>
            <a:pPr marL="180975" indent="-180975"/>
            <a:r>
              <a:rPr lang="ja-JP" altLang="en-US" dirty="0"/>
              <a:t>・インホーム・アドバイザー</a:t>
            </a:r>
            <a:endParaRPr lang="en-US" altLang="ja-JP" dirty="0"/>
          </a:p>
          <a:p>
            <a:pPr marL="180975" indent="-180975"/>
            <a:endParaRPr lang="en-US" altLang="ja-JP" sz="800" dirty="0"/>
          </a:p>
          <a:p>
            <a:pPr marL="180975" indent="-180975"/>
            <a:r>
              <a:rPr lang="ja-JP" altLang="en-US" dirty="0"/>
              <a:t>・使ってからも返品</a:t>
            </a:r>
            <a:r>
              <a:rPr lang="en-US" altLang="ja-JP" dirty="0"/>
              <a:t>OK</a:t>
            </a:r>
            <a:r>
              <a:rPr lang="ja-JP" altLang="en-US" dirty="0"/>
              <a:t>！・・・</a:t>
            </a:r>
            <a:endParaRPr lang="en-US" altLang="ja-JP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A671712-A67F-17D4-3E6A-C235365A4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436" cy="105079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8898D1-0D3C-3C09-70C5-F78BDE4DE876}"/>
              </a:ext>
            </a:extLst>
          </p:cNvPr>
          <p:cNvSpPr txBox="1"/>
          <p:nvPr/>
        </p:nvSpPr>
        <p:spPr>
          <a:xfrm>
            <a:off x="1266633" y="3695875"/>
            <a:ext cx="111336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「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テクノロジーを通して暮らしを豊かにすること</a:t>
            </a:r>
            <a:r>
              <a:rPr lang="ja-JP" altLang="en-US" sz="2400" dirty="0">
                <a:solidFill>
                  <a:srgbClr val="FF0000"/>
                </a:solidFill>
              </a:rPr>
              <a:t>」</a:t>
            </a:r>
            <a:r>
              <a:rPr lang="ja-JP" altLang="en-US" dirty="0"/>
              <a:t>をノーブルパーパスとして策定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65BFAED-2BBA-4798-828A-279C530A274D}"/>
              </a:ext>
            </a:extLst>
          </p:cNvPr>
          <p:cNvGrpSpPr/>
          <p:nvPr/>
        </p:nvGrpSpPr>
        <p:grpSpPr>
          <a:xfrm>
            <a:off x="1436754" y="441243"/>
            <a:ext cx="9705975" cy="3162300"/>
            <a:chOff x="1849068" y="1705907"/>
            <a:chExt cx="9705975" cy="316230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4062C6FD-C585-1EC0-E8A9-720E9A375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49068" y="1705907"/>
              <a:ext cx="9705975" cy="3162300"/>
            </a:xfrm>
            <a:prstGeom prst="rect">
              <a:avLst/>
            </a:prstGeom>
          </p:spPr>
        </p:pic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879CE1FC-CAD3-4EC9-69D4-3BCB39DD4A4C}"/>
                </a:ext>
              </a:extLst>
            </p:cNvPr>
            <p:cNvGrpSpPr/>
            <p:nvPr/>
          </p:nvGrpSpPr>
          <p:grpSpPr>
            <a:xfrm>
              <a:off x="8149855" y="2524735"/>
              <a:ext cx="2301949" cy="1524644"/>
              <a:chOff x="7150395" y="2140021"/>
              <a:chExt cx="2301949" cy="1524644"/>
            </a:xfrm>
          </p:grpSpPr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3D66880C-26FC-1119-ADA1-D6F6E33AB02C}"/>
                  </a:ext>
                </a:extLst>
              </p:cNvPr>
              <p:cNvCxnSpPr/>
              <p:nvPr/>
            </p:nvCxnSpPr>
            <p:spPr>
              <a:xfrm flipV="1">
                <a:off x="7825562" y="2463186"/>
                <a:ext cx="0" cy="1201479"/>
              </a:xfrm>
              <a:prstGeom prst="straightConnector1">
                <a:avLst/>
              </a:prstGeom>
              <a:ln w="38100"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4505C95-9F82-49EE-AFD4-79EE5F006C52}"/>
                  </a:ext>
                </a:extLst>
              </p:cNvPr>
              <p:cNvSpPr txBox="1"/>
              <p:nvPr/>
            </p:nvSpPr>
            <p:spPr>
              <a:xfrm>
                <a:off x="7150395" y="2140021"/>
                <a:ext cx="2301949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ja-JP" altLang="en-US" dirty="0"/>
                  <a:t>ユベール・ジョリー</a:t>
                </a:r>
                <a:endParaRPr lang="en-US" altLang="ja-JP" dirty="0"/>
              </a:p>
              <a:p>
                <a:r>
                  <a:rPr lang="en-US" altLang="ja-JP" dirty="0"/>
                  <a:t>CEO</a:t>
                </a:r>
                <a:r>
                  <a:rPr lang="ja-JP" altLang="en-US" dirty="0"/>
                  <a:t>就任</a:t>
                </a:r>
              </a:p>
            </p:txBody>
          </p:sp>
        </p:grp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FEFE59-EA5A-73BB-B8B3-8055509378A6}"/>
              </a:ext>
            </a:extLst>
          </p:cNvPr>
          <p:cNvSpPr txBox="1"/>
          <p:nvPr/>
        </p:nvSpPr>
        <p:spPr>
          <a:xfrm>
            <a:off x="3984636" y="6206637"/>
            <a:ext cx="46102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パーパス策定だけでできるのか？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411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CCD5CC-E3E4-841F-2CDE-0F3FE584AC3F}"/>
              </a:ext>
            </a:extLst>
          </p:cNvPr>
          <p:cNvSpPr txBox="1"/>
          <p:nvPr/>
        </p:nvSpPr>
        <p:spPr>
          <a:xfrm>
            <a:off x="898450" y="814795"/>
            <a:ext cx="86176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従業員 一人ひとりが持つパーパスと結びつくとは？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C2EE1C-68BE-253B-2BA4-29CBB2C299D8}"/>
              </a:ext>
            </a:extLst>
          </p:cNvPr>
          <p:cNvSpPr txBox="1"/>
          <p:nvPr/>
        </p:nvSpPr>
        <p:spPr>
          <a:xfrm>
            <a:off x="1789813" y="1859339"/>
            <a:ext cx="8973879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dirty="0"/>
              <a:t>売上好調な店のマネージャーが実践していたこと</a:t>
            </a:r>
            <a:endParaRPr lang="en-US" altLang="ja-JP" dirty="0"/>
          </a:p>
          <a:p>
            <a:r>
              <a:rPr lang="ja-JP" altLang="en-US" dirty="0"/>
              <a:t>「 あなたの夢は何ですか？」と従業員の夢を引き出し、一緒になって計画を作る</a:t>
            </a:r>
          </a:p>
          <a:p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あるパート販売員の女性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・彼女を根本的に突き動かしているのは独立心だった（パートでは独立は無理） </a:t>
            </a:r>
            <a:endParaRPr lang="en-US" altLang="ja-JP" dirty="0"/>
          </a:p>
          <a:p>
            <a:r>
              <a:rPr lang="ja-JP" altLang="en-US" dirty="0"/>
              <a:t>・２人は一緒になって彼女がスーパーバイザーやアシスタントマネジャー になる プランを立てた。 </a:t>
            </a:r>
            <a:endParaRPr lang="en-US" altLang="ja-JP" dirty="0"/>
          </a:p>
          <a:p>
            <a:r>
              <a:rPr lang="ja-JP" altLang="en-US" dirty="0"/>
              <a:t>・プラン実現には何が必要か？、 昇進にはどんなスキルを伸ばす必要があるか？</a:t>
            </a:r>
            <a:endParaRPr lang="en-US" altLang="ja-JP" dirty="0"/>
          </a:p>
          <a:p>
            <a:r>
              <a:rPr lang="ja-JP" altLang="en-US" dirty="0"/>
              <a:t>・マネジャーとチームのサポートもありその 女性は自信を育み、自分 のチームの業績を向上させ、 仲間たちを鼓舞する存在になり、最終的にアシスタントマネジャーになって彼女は自分の夢を叶えた。</a:t>
            </a:r>
          </a:p>
        </p:txBody>
      </p:sp>
    </p:spTree>
    <p:extLst>
      <p:ext uri="{BB962C8B-B14F-4D97-AF65-F5344CB8AC3E}">
        <p14:creationId xmlns:p14="http://schemas.microsoft.com/office/powerpoint/2010/main" val="306807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96C788-0B6D-4A80-5EEC-20E9DF691549}"/>
              </a:ext>
            </a:extLst>
          </p:cNvPr>
          <p:cNvSpPr txBox="1"/>
          <p:nvPr/>
        </p:nvSpPr>
        <p:spPr>
          <a:xfrm>
            <a:off x="451884" y="2182481"/>
            <a:ext cx="6703828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1" dirty="0">
                <a:effectLst/>
                <a:latin typeface="Arial Unicode MS"/>
              </a:rPr>
              <a:t>0.1 General</a:t>
            </a:r>
          </a:p>
          <a:p>
            <a:r>
              <a:rPr lang="en-US" altLang="ja-JP" sz="1800" dirty="0">
                <a:effectLst/>
                <a:latin typeface="Arial Unicode MS"/>
              </a:rPr>
              <a:t>The potential benefits of implementing an innovation management system in accordance with this document are:</a:t>
            </a:r>
          </a:p>
          <a:p>
            <a:r>
              <a:rPr lang="ja-JP" altLang="en-US" dirty="0">
                <a:latin typeface="Arial Unicode MS"/>
              </a:rPr>
              <a:t>・・・</a:t>
            </a:r>
            <a:endParaRPr lang="en-US" altLang="ja-JP" dirty="0">
              <a:latin typeface="Arial Unicode MS"/>
            </a:endParaRPr>
          </a:p>
          <a:p>
            <a:r>
              <a:rPr lang="en-US" altLang="ja-JP" sz="1800" dirty="0">
                <a:effectLst/>
                <a:latin typeface="Arial Unicode MS"/>
              </a:rPr>
              <a:t>g) engaged and </a:t>
            </a:r>
            <a:r>
              <a:rPr lang="en-US" altLang="ja-JP" sz="2800" dirty="0">
                <a:solidFill>
                  <a:srgbClr val="FF0000"/>
                </a:solidFill>
                <a:effectLst/>
                <a:latin typeface="Arial Unicode MS"/>
              </a:rPr>
              <a:t>empowered people </a:t>
            </a:r>
            <a:r>
              <a:rPr lang="en-US" altLang="ja-JP" sz="1800" dirty="0">
                <a:effectLst/>
                <a:latin typeface="Arial Unicode MS"/>
              </a:rPr>
              <a:t>in the organization;</a:t>
            </a:r>
            <a:endParaRPr lang="ja-JP" alt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1FB1B7-9F26-870A-4C60-625F06E4D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456" y="2119972"/>
            <a:ext cx="53375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0.1</a:t>
            </a:r>
            <a:r>
              <a:rPr kumimoji="0" lang="ja-JP" altLang="en-US" sz="1600" b="1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概論</a:t>
            </a:r>
            <a:endParaRPr kumimoji="0" lang="en-US" altLang="ja-JP" sz="1600" b="1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この当規格に従ってイノベーション・マネジメントシステムを実施することによってり得られる便益は，次のとおりである。</a:t>
            </a:r>
            <a:endParaRPr kumimoji="0" lang="en-US" altLang="ja-JP" sz="1600" b="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g)</a:t>
            </a:r>
            <a:r>
              <a:rPr kumimoji="0" lang="ja-JP" altLang="en-US" sz="16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組織内部の人々がより巻き込まれており，</a:t>
            </a:r>
            <a:r>
              <a:rPr kumimoji="0" lang="ja-JP" altLang="en-US" sz="2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/>
              </a:rPr>
              <a:t>権限が与えられている</a:t>
            </a:r>
            <a:r>
              <a:rPr kumimoji="0" lang="ja-JP" altLang="en-US" sz="16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。　→「</a:t>
            </a:r>
            <a:r>
              <a:rPr kumimoji="0" lang="ja-JP" altLang="en-US" sz="2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/>
              </a:rPr>
              <a:t>力を与える</a:t>
            </a:r>
            <a:r>
              <a:rPr kumimoji="0" lang="ja-JP" altLang="en-US" sz="16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Arial Unicode MS"/>
              </a:rPr>
              <a:t>」ではないか？</a:t>
            </a:r>
            <a:endParaRPr kumimoji="0" lang="ja-JP" altLang="en-US" sz="1600" b="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5C7710-0A9D-64ED-71D7-8364A8D8362D}"/>
              </a:ext>
            </a:extLst>
          </p:cNvPr>
          <p:cNvSpPr txBox="1"/>
          <p:nvPr/>
        </p:nvSpPr>
        <p:spPr>
          <a:xfrm>
            <a:off x="3641651" y="462190"/>
            <a:ext cx="611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>
                <a:effectLst/>
                <a:latin typeface="Arial Unicode MS"/>
              </a:rPr>
              <a:t>ISO56002</a:t>
            </a:r>
            <a:r>
              <a:rPr lang="ja-JP" altLang="ja-JP" sz="4000" b="1" dirty="0">
                <a:effectLst/>
                <a:ea typeface="Arial Unicode MS"/>
              </a:rPr>
              <a:t>と</a:t>
            </a:r>
            <a:r>
              <a:rPr lang="en-US" altLang="ja-JP" sz="4000" b="1" dirty="0">
                <a:effectLst/>
                <a:ea typeface="Arial Unicode MS"/>
              </a:rPr>
              <a:t>JIS56002</a:t>
            </a:r>
            <a:endParaRPr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47C1F9-C862-380F-8076-88F3C0067FAB}"/>
              </a:ext>
            </a:extLst>
          </p:cNvPr>
          <p:cNvSpPr txBox="1"/>
          <p:nvPr/>
        </p:nvSpPr>
        <p:spPr>
          <a:xfrm>
            <a:off x="2313468" y="1613063"/>
            <a:ext cx="1951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effectLst/>
                <a:latin typeface="Arial Unicode MS"/>
              </a:rPr>
              <a:t>ISO56002</a:t>
            </a:r>
            <a:endParaRPr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830D7CA-CDC3-03C5-199F-B251A198E56F}"/>
              </a:ext>
            </a:extLst>
          </p:cNvPr>
          <p:cNvSpPr txBox="1"/>
          <p:nvPr/>
        </p:nvSpPr>
        <p:spPr>
          <a:xfrm>
            <a:off x="8448454" y="1551980"/>
            <a:ext cx="32340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effectLst/>
                <a:ea typeface="Arial Unicode MS"/>
              </a:rPr>
              <a:t>JIS56002</a:t>
            </a:r>
            <a:endParaRPr lang="ja-JP" altLang="en-US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5DE907B-C6B1-51AE-5846-C5F5BC4EC512}"/>
              </a:ext>
            </a:extLst>
          </p:cNvPr>
          <p:cNvSpPr txBox="1"/>
          <p:nvPr/>
        </p:nvSpPr>
        <p:spPr>
          <a:xfrm>
            <a:off x="3463557" y="4536578"/>
            <a:ext cx="6113720" cy="15388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800" b="1" dirty="0">
                <a:effectLst/>
                <a:latin typeface="Arial Unicode MS"/>
              </a:rPr>
              <a:t>4.4.2 </a:t>
            </a:r>
            <a:r>
              <a:rPr lang="en-US" altLang="ja-JP" sz="1800" b="1" dirty="0">
                <a:effectLst/>
                <a:highlight>
                  <a:srgbClr val="FFFF00"/>
                </a:highlight>
                <a:latin typeface="Arial Unicode MS"/>
              </a:rPr>
              <a:t>Culture</a:t>
            </a:r>
          </a:p>
          <a:p>
            <a:r>
              <a:rPr lang="en-US" altLang="ja-JP" sz="1800" dirty="0">
                <a:solidFill>
                  <a:srgbClr val="1F497D"/>
                </a:solidFill>
                <a:effectLst/>
                <a:latin typeface="游ゴシック" panose="020B0400000000000000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d)</a:t>
            </a:r>
            <a:r>
              <a:rPr lang="en-US" altLang="ja-JP" sz="20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ja-JP" sz="1800" dirty="0">
                <a:solidFill>
                  <a:srgbClr val="1F497D"/>
                </a:solidFill>
                <a:effectLst/>
                <a:latin typeface="ＭＳ Ｐゴシック" panose="020B0600070205080204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外発的な動機付け（例えば，金銭的な報酬）というよりはむしろ</a:t>
            </a:r>
            <a:r>
              <a:rPr lang="ja-JP" altLang="ja-JP" sz="2000" b="1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内発的な動機付け</a:t>
            </a:r>
            <a:r>
              <a:rPr lang="ja-JP" altLang="ja-JP" sz="1800" dirty="0">
                <a:solidFill>
                  <a:srgbClr val="1F497D"/>
                </a:solidFill>
                <a:effectLst/>
                <a:latin typeface="ＭＳ Ｐゴシック" panose="020B0600070205080204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（例えば，自主性の向上及び意欲を高める目的）が重視されているイノベーション達成のためのインセンティブが存在している。</a:t>
            </a:r>
            <a:endParaRPr lang="ja-JP" altLang="ja-JP" sz="20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123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16c144-ee47-46bc-badd-4e13b9924df5">
      <Terms xmlns="http://schemas.microsoft.com/office/infopath/2007/PartnerControls"/>
    </lcf76f155ced4ddcb4097134ff3c332f>
    <TaxCatchAll xmlns="8592d3c3-e0d2-4fbf-ba15-657a433a36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2B4D9C8A0A3CB4597E58C51182123DC" ma:contentTypeVersion="8" ma:contentTypeDescription="新しいドキュメントを作成します。" ma:contentTypeScope="" ma:versionID="431031659b5744802f75974a6a31d073">
  <xsd:schema xmlns:xsd="http://www.w3.org/2001/XMLSchema" xmlns:xs="http://www.w3.org/2001/XMLSchema" xmlns:p="http://schemas.microsoft.com/office/2006/metadata/properties" xmlns:ns2="8716c144-ee47-46bc-badd-4e13b9924df5" xmlns:ns3="8592d3c3-e0d2-4fbf-ba15-657a433a36e5" targetNamespace="http://schemas.microsoft.com/office/2006/metadata/properties" ma:root="true" ma:fieldsID="2562485e5cefee2ca66ae44f3eb21b9a" ns2:_="" ns3:_="">
    <xsd:import namespace="8716c144-ee47-46bc-badd-4e13b9924df5"/>
    <xsd:import namespace="8592d3c3-e0d2-4fbf-ba15-657a433a3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6c144-ee47-46bc-badd-4e13b9924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b823ab3-2f03-4e0d-886f-d80554c501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2d3c3-e0d2-4fbf-ba15-657a433a36e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51ad840-cbca-4211-a5aa-47fcc85ab0c4}" ma:internalName="TaxCatchAll" ma:showField="CatchAllData" ma:web="8592d3c3-e0d2-4fbf-ba15-657a433a36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1E0C43-AD4B-4E94-90BC-8280D1BE63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A8D8BE-5918-4DB4-A349-61B4D38851A3}">
  <ds:schemaRefs>
    <ds:schemaRef ds:uri="http://schemas.microsoft.com/office/2006/metadata/properties"/>
    <ds:schemaRef ds:uri="http://schemas.microsoft.com/office/infopath/2007/PartnerControls"/>
    <ds:schemaRef ds:uri="8716c144-ee47-46bc-badd-4e13b9924df5"/>
    <ds:schemaRef ds:uri="8592d3c3-e0d2-4fbf-ba15-657a433a36e5"/>
  </ds:schemaRefs>
</ds:datastoreItem>
</file>

<file path=customXml/itemProps3.xml><?xml version="1.0" encoding="utf-8"?>
<ds:datastoreItem xmlns:ds="http://schemas.openxmlformats.org/officeDocument/2006/customXml" ds:itemID="{33CB3986-8BD0-4AEA-B677-106AA9C7A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16c144-ee47-46bc-badd-4e13b9924df5"/>
    <ds:schemaRef ds:uri="8592d3c3-e0d2-4fbf-ba15-657a433a36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490</Words>
  <Application>Microsoft Office PowerPoint</Application>
  <PresentationFormat>ワイド画面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Arial Unicode MS</vt:lpstr>
      <vt:lpstr>HGP創英角ｺﾞｼｯｸUB</vt:lpstr>
      <vt:lpstr>Human BBY Digital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信之</dc:creator>
  <cp:lastModifiedBy>松田 信之</cp:lastModifiedBy>
  <cp:revision>24</cp:revision>
  <dcterms:created xsi:type="dcterms:W3CDTF">2022-05-27T06:02:11Z</dcterms:created>
  <dcterms:modified xsi:type="dcterms:W3CDTF">2023-01-25T05:54:07Z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0x01010012B4D9C8A0A3CB4597E58C51182123DC</vt:lpwstr>
  </property>
  <property fmtid="{D5CDD505-2E9C-101B-9397-08002B2CF9AE}" pid="3" name="MediaServiceImageTags">
    <vt:lpwstr/>
  </property>
</Properties>
</file>