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4"/>
    <p:restoredTop sz="94694"/>
  </p:normalViewPr>
  <p:slideViewPr>
    <p:cSldViewPr snapToGrid="0">
      <p:cViewPr varScale="1">
        <p:scale>
          <a:sx n="114" d="100"/>
          <a:sy n="114" d="100"/>
        </p:scale>
        <p:origin x="1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B7B5D-8D84-6C41-94E8-82D8F4427A2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6FE6A-76AF-4648-B598-24BF02275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18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6FE6A-76AF-4648-B598-24BF02275A9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65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6FE6A-76AF-4648-B598-24BF02275A9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15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5423E9-506A-C575-4FB3-445EDAC8B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29CE7A-42C6-7DC1-7120-A1812F169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CC25A9-FFDF-1016-3C5D-5797B7F5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9BDA70-15A3-D683-4875-6E289A6A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1180BC-1D37-7064-473B-AE7DABF9C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55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59A955-D930-ECF4-3DD3-A2F9455C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0D06E5-41B7-8495-E071-2CF63ED5B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0F1F8F-7136-B701-E103-76D09E5F3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34B72F-EC64-686F-874A-64B0FBFA2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2BB105-058D-D27A-3CD3-7701FED2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50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12F44BD-F9AB-2A69-8E7D-7CE22389C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3047C2-C5BA-FA70-C0B0-1C1313D22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9CBC01-0EEA-DB64-9F6B-BC9FBC6E7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C35FD9-1390-7177-6BA4-695F25F77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6E21E2-F517-EDE7-6673-D5AE3184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2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EAA63-8FE4-33AD-F7AE-2A64D76C8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232698-6F5A-081D-7B6D-51C455A8C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4A3693-29CA-2C38-EF71-7799000F1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C9FF95-13BD-A56C-F765-43BEAB1E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B4CEA8-A05D-ECFE-7BA0-E5D7AC00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02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34A19-F351-3D5B-CA93-5A84598E4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5F8CCA-CD8F-6DF2-6565-F4FAA1896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2A2EAD-B301-6AB4-DE02-B05E67C84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BA17D8-1896-199F-76F5-DA267B2C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586987-0864-139F-7A85-03F50257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36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D5D16-2095-0FF2-274F-BA361ABBF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4535D1-EA52-48B6-AC48-3084C3AE7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D69298-D2E0-941D-354D-43A3C0A33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83808A-6F01-9387-A44C-6FD59FF5C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734B61-6878-5A0F-D5E8-58C16623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164279-FA22-E53A-C987-59A414F5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58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75A81-A5C3-CFEB-3648-C850D3B3C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A01D37-F442-8A29-AABE-9AD0A8845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B4B6AD-6E8B-B357-7D03-5C9160B33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E4EC258-DFFE-6D9B-0D51-533E424D2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62C0BD-2CD7-7165-AFAC-09D0610CE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0BACE8-992C-B802-0A20-95B767737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7C443C-D852-6349-4182-19C8C901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425ACE-5C1E-C385-26DB-DC686C13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4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73B56B-51F1-18DA-A962-951F1601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699D28-23E6-B471-A9C4-AC64CDD70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705321-42E0-C012-139D-A5348E3F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CA9EF2-ABFA-4874-4D8A-D7F457E3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9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730663-008C-0F96-66B0-45A1717A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B4FC93-1573-1886-70C2-D0E6E640E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1089F5-E930-1BAF-5242-0FE31282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50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3A85BC-93C9-6A97-065F-7D3D4AAE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0F0953-214C-AB16-3FB9-69EC5D5CA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914120-2B84-45ED-9E1C-3FC1829C6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BDEB88-2030-EA12-5E40-C7B86581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D356B9-EE0F-8783-3C13-CFDA7FBE4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4A85BB-4193-3655-9F27-F82373AB3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9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04CD47-A037-90E3-E29A-0AC9C940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FF0D3C9-6122-36E3-2B55-BB59994AD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923122-30C5-C337-3FA3-DB57121FA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20C535-4C14-6D40-9B9C-5CA8270C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29108B-8ACE-D07C-E0A9-C769B3C3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AE3766-F207-9C1E-161C-8452EE27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7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BC9517-2BE5-56F2-5EFD-F10B43E9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0863ED-9085-7D27-5FC3-27FC5FCBE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E16724-C246-F29A-AD06-4B80FF9AF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8888-9308-4D41-9E2A-E2414014F392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DC2EA-5DA0-63DB-B5F8-E5DCFD961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4FE34E-7F9E-3945-81E3-41DCBE11C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6CDF-3E89-A448-A5B3-C95C98A36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28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yuki.com/girl/euler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C3B7E6-BA56-C19C-6B52-159E9F5AE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ja-JP" altLang="en-US"/>
              <a:t>数学ガール</a:t>
            </a:r>
            <a:r>
              <a:rPr lang="en-US" altLang="ja-JP"/>
              <a:t>/</a:t>
            </a:r>
            <a:r>
              <a:rPr lang="ja-JP" altLang="en-US"/>
              <a:t>結城浩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0F9313-F702-9976-2D2E-FC0A5EF4A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/>
              <a:t>著者はあの結城浩さん</a:t>
            </a:r>
          </a:p>
          <a:p>
            <a:pPr lvl="1"/>
            <a:r>
              <a:rPr lang="en-US" sz="2000" dirty="0"/>
              <a:t>「</a:t>
            </a:r>
            <a:r>
              <a:rPr lang="en-US" sz="2000" dirty="0" err="1"/>
              <a:t>Java言語で学ぶデザインパターン入門</a:t>
            </a:r>
            <a:r>
              <a:rPr lang="en-US" sz="2000" dirty="0"/>
              <a:t>」</a:t>
            </a:r>
          </a:p>
          <a:p>
            <a:pPr lvl="1"/>
            <a:r>
              <a:rPr lang="en-US" sz="2000" dirty="0"/>
              <a:t>「</a:t>
            </a:r>
            <a:r>
              <a:rPr lang="en-US" sz="2000" dirty="0" err="1"/>
              <a:t>暗号技術入門</a:t>
            </a:r>
            <a:r>
              <a:rPr lang="en-US" sz="2000" dirty="0"/>
              <a:t>」</a:t>
            </a:r>
            <a:r>
              <a:rPr lang="ja-JP" altLang="en-US" sz="2000"/>
              <a:t> など</a:t>
            </a:r>
            <a:endParaRPr lang="en-US" sz="2000" dirty="0"/>
          </a:p>
          <a:p>
            <a:r>
              <a:rPr lang="en-US" sz="2000" dirty="0"/>
              <a:t> 「数学ガール」シリーズの第1作目</a:t>
            </a:r>
          </a:p>
          <a:p>
            <a:r>
              <a:rPr lang="en-US" sz="2000" dirty="0" err="1"/>
              <a:t>数学好きの「僕」が主人公。なぜか数学好きの女子に好かれながら数学の世界を巡る</a:t>
            </a:r>
            <a:r>
              <a:rPr lang="en-US" sz="2000" dirty="0"/>
              <a:t>。</a:t>
            </a:r>
          </a:p>
          <a:p>
            <a:r>
              <a:rPr lang="en-US" sz="2000" dirty="0" err="1"/>
              <a:t>本書で扱われるトピックは「フィボナッチ数列</a:t>
            </a:r>
            <a:r>
              <a:rPr lang="en-US" sz="2000" dirty="0"/>
              <a:t>」「</a:t>
            </a:r>
            <a:r>
              <a:rPr lang="en-US" sz="2000" dirty="0" err="1"/>
              <a:t>バーゼル問題</a:t>
            </a:r>
            <a:r>
              <a:rPr lang="en-US" sz="2000" dirty="0"/>
              <a:t>」「</a:t>
            </a:r>
            <a:r>
              <a:rPr lang="en-US" sz="2000" dirty="0" err="1"/>
              <a:t>分割数」など</a:t>
            </a:r>
            <a:endParaRPr lang="en-US" sz="2000" dirty="0"/>
          </a:p>
          <a:p>
            <a:r>
              <a:rPr lang="en-US" sz="2000" dirty="0" err="1"/>
              <a:t>数式は眺めて読み進めるだけでもOK、もちろん数式を一つ一つ導出しながら読み進める楽しみもあり</a:t>
            </a:r>
            <a:r>
              <a:rPr lang="en-US" sz="2000" dirty="0"/>
              <a:t>！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7" name="コンテンツ プレースホルダー 6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AEC50FA7-70F0-C3EC-7D42-908311ED89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46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80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5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DC0B8E-81C3-C2CA-2C37-21D299FA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フィボナッチ数列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11EFEE2A-EBBF-364D-AB77-007EDC7102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0, 1, 1, 2, 3, 5, 8, 13, 21, 34, 55,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ja-JP" altLang="en-US" b="1"/>
                  <a:t>漸化式</a:t>
                </a:r>
                <a:endParaRPr kumimoji="1" lang="en-US" altLang="ja-JP" b="1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ja-JP" altLang="en-US" b="1"/>
                  <a:t>一般項</a:t>
                </a:r>
                <a:endParaRPr kumimoji="1" lang="en-US" altLang="ja-JP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kumimoji="1"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kumimoji="1"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11EFEE2A-EBBF-364D-AB77-007EDC7102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36919" b="-424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24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D27713-CAB4-00E7-B49A-3BD1B1FF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バーゼル問題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53CE64C-AC4E-9BCD-B23A-26ACBAD778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⋯=?</m:t>
                      </m:r>
                    </m:oMath>
                  </m:oMathPara>
                </a14:m>
                <a:endParaRPr kumimoji="1" lang="en-US" altLang="ja-JP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 algn="ctr">
                  <a:buNone/>
                </a:pPr>
                <a:r>
                  <a:rPr lang="ja-JP" altLang="en-US"/>
                  <a:t>平方数の逆数を無限に足していくと、</a:t>
                </a: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どこかに収束する？</m:t>
                      </m:r>
                    </m:oMath>
                  </m:oMathPara>
                </a14:m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>
                          <a:latin typeface="Cambria Math" panose="02040503050406030204" pitchFamily="18" charset="0"/>
                        </a:rPr>
                        <m:t>それとも無限大に発散する？</m:t>
                      </m:r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53CE64C-AC4E-9BCD-B23A-26ACBAD778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581" b="-441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3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E453670-F9D7-4CE0-3F59-449433614DF6}"/>
              </a:ext>
            </a:extLst>
          </p:cNvPr>
          <p:cNvSpPr txBox="1"/>
          <p:nvPr/>
        </p:nvSpPr>
        <p:spPr>
          <a:xfrm>
            <a:off x="3934991" y="3244334"/>
            <a:ext cx="432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" altLang="ja-JP" dirty="0">
                <a:hlinkClick r:id="rId2"/>
              </a:rPr>
              <a:t>https://</a:t>
            </a:r>
            <a:r>
              <a:rPr kumimoji="1" lang="en" altLang="ja-JP" dirty="0" err="1">
                <a:hlinkClick r:id="rId2"/>
              </a:rPr>
              <a:t>www.hyuki.com</a:t>
            </a:r>
            <a:r>
              <a:rPr kumimoji="1" lang="en" altLang="ja-JP" dirty="0">
                <a:hlinkClick r:id="rId2"/>
              </a:rPr>
              <a:t>/girl/</a:t>
            </a:r>
            <a:r>
              <a:rPr kumimoji="1" lang="en" altLang="ja-JP" dirty="0" err="1">
                <a:hlinkClick r:id="rId2"/>
              </a:rPr>
              <a:t>euler.html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11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138</Words>
  <Application>Microsoft Macintosh PowerPoint</Application>
  <PresentationFormat>ワイド画面</PresentationFormat>
  <Paragraphs>28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Cambria Math</vt:lpstr>
      <vt:lpstr>Office テーマ</vt:lpstr>
      <vt:lpstr>数学ガール/結城浩</vt:lpstr>
      <vt:lpstr>フィボナッチ数列</vt:lpstr>
      <vt:lpstr>バーゼル問題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数学ガール/結城浩</dc:title>
  <dc:creator>Akane Daigo</dc:creator>
  <cp:lastModifiedBy>Akane Daigo</cp:lastModifiedBy>
  <cp:revision>3</cp:revision>
  <dcterms:created xsi:type="dcterms:W3CDTF">2022-11-29T15:24:00Z</dcterms:created>
  <dcterms:modified xsi:type="dcterms:W3CDTF">2022-11-29T16:57:56Z</dcterms:modified>
</cp:coreProperties>
</file>