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58" r:id="rId4"/>
    <p:sldId id="267" r:id="rId5"/>
    <p:sldId id="259" r:id="rId6"/>
    <p:sldId id="266" r:id="rId7"/>
    <p:sldId id="260" r:id="rId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8" autoAdjust="0"/>
    <p:restoredTop sz="94660"/>
  </p:normalViewPr>
  <p:slideViewPr>
    <p:cSldViewPr snapToGrid="0">
      <p:cViewPr varScale="1">
        <p:scale>
          <a:sx n="27" d="100"/>
          <a:sy n="27" d="100"/>
        </p:scale>
        <p:origin x="76" y="7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松田 信之" userId="6be4e39fe24cae7a" providerId="LiveId" clId="{1816292D-F7BF-43F6-B2CB-977B8446A1F8}"/>
    <pc:docChg chg="undo custSel addSld delSld modSld sldOrd">
      <pc:chgData name="松田 信之" userId="6be4e39fe24cae7a" providerId="LiveId" clId="{1816292D-F7BF-43F6-B2CB-977B8446A1F8}" dt="2022-09-07T06:09:07.068" v="933" actId="1076"/>
      <pc:docMkLst>
        <pc:docMk/>
      </pc:docMkLst>
      <pc:sldChg chg="modSp mod">
        <pc:chgData name="松田 信之" userId="6be4e39fe24cae7a" providerId="LiveId" clId="{1816292D-F7BF-43F6-B2CB-977B8446A1F8}" dt="2022-09-06T05:58:05.285" v="258" actId="1076"/>
        <pc:sldMkLst>
          <pc:docMk/>
          <pc:sldMk cId="2847204659" sldId="256"/>
        </pc:sldMkLst>
        <pc:spChg chg="mod">
          <ac:chgData name="松田 信之" userId="6be4e39fe24cae7a" providerId="LiveId" clId="{1816292D-F7BF-43F6-B2CB-977B8446A1F8}" dt="2022-09-06T05:58:00.221" v="257" actId="208"/>
          <ac:spMkLst>
            <pc:docMk/>
            <pc:sldMk cId="2847204659" sldId="256"/>
            <ac:spMk id="9" creationId="{44DD6D1D-8376-8B8C-78D0-4CCB87D9F86F}"/>
          </ac:spMkLst>
        </pc:spChg>
        <pc:spChg chg="mod">
          <ac:chgData name="松田 信之" userId="6be4e39fe24cae7a" providerId="LiveId" clId="{1816292D-F7BF-43F6-B2CB-977B8446A1F8}" dt="2022-09-06T05:58:05.285" v="258" actId="1076"/>
          <ac:spMkLst>
            <pc:docMk/>
            <pc:sldMk cId="2847204659" sldId="256"/>
            <ac:spMk id="11" creationId="{DEF4AF94-D3D8-BB7B-C47F-A5F2FE72E179}"/>
          </ac:spMkLst>
        </pc:spChg>
      </pc:sldChg>
      <pc:sldChg chg="addSp modSp mod ord">
        <pc:chgData name="松田 信之" userId="6be4e39fe24cae7a" providerId="LiveId" clId="{1816292D-F7BF-43F6-B2CB-977B8446A1F8}" dt="2022-09-07T06:08:49.677" v="929"/>
        <pc:sldMkLst>
          <pc:docMk/>
          <pc:sldMk cId="19194216" sldId="258"/>
        </pc:sldMkLst>
        <pc:spChg chg="add mod">
          <ac:chgData name="松田 信之" userId="6be4e39fe24cae7a" providerId="LiveId" clId="{1816292D-F7BF-43F6-B2CB-977B8446A1F8}" dt="2022-09-06T08:50:53.408" v="792" actId="255"/>
          <ac:spMkLst>
            <pc:docMk/>
            <pc:sldMk cId="19194216" sldId="258"/>
            <ac:spMk id="3" creationId="{EEC7078F-D6B9-DCA6-A678-16F5C5AAFFE5}"/>
          </ac:spMkLst>
        </pc:spChg>
        <pc:spChg chg="mod">
          <ac:chgData name="松田 信之" userId="6be4e39fe24cae7a" providerId="LiveId" clId="{1816292D-F7BF-43F6-B2CB-977B8446A1F8}" dt="2022-09-07T06:00:39.928" v="826" actId="20577"/>
          <ac:spMkLst>
            <pc:docMk/>
            <pc:sldMk cId="19194216" sldId="258"/>
            <ac:spMk id="5" creationId="{E659E85D-FADC-40B7-C575-60E665A436CE}"/>
          </ac:spMkLst>
        </pc:spChg>
      </pc:sldChg>
      <pc:sldChg chg="modSp mod">
        <pc:chgData name="松田 信之" userId="6be4e39fe24cae7a" providerId="LiveId" clId="{1816292D-F7BF-43F6-B2CB-977B8446A1F8}" dt="2022-09-06T04:28:06.306" v="136" actId="6549"/>
        <pc:sldMkLst>
          <pc:docMk/>
          <pc:sldMk cId="3275907736" sldId="259"/>
        </pc:sldMkLst>
        <pc:spChg chg="mod">
          <ac:chgData name="松田 信之" userId="6be4e39fe24cae7a" providerId="LiveId" clId="{1816292D-F7BF-43F6-B2CB-977B8446A1F8}" dt="2022-09-06T04:01:52.363" v="8" actId="113"/>
          <ac:spMkLst>
            <pc:docMk/>
            <pc:sldMk cId="3275907736" sldId="259"/>
            <ac:spMk id="5" creationId="{A20701DB-3C3E-526C-01DE-3166D029FBF1}"/>
          </ac:spMkLst>
        </pc:spChg>
        <pc:spChg chg="mod">
          <ac:chgData name="松田 信之" userId="6be4e39fe24cae7a" providerId="LiveId" clId="{1816292D-F7BF-43F6-B2CB-977B8446A1F8}" dt="2022-09-06T04:28:06.306" v="136" actId="6549"/>
          <ac:spMkLst>
            <pc:docMk/>
            <pc:sldMk cId="3275907736" sldId="259"/>
            <ac:spMk id="11" creationId="{ED8B105C-3D58-ED06-3803-85B31782D05D}"/>
          </ac:spMkLst>
        </pc:spChg>
      </pc:sldChg>
      <pc:sldChg chg="addSp modSp mod">
        <pc:chgData name="松田 信之" userId="6be4e39fe24cae7a" providerId="LiveId" clId="{1816292D-F7BF-43F6-B2CB-977B8446A1F8}" dt="2022-09-06T05:29:54.361" v="217" actId="20577"/>
        <pc:sldMkLst>
          <pc:docMk/>
          <pc:sldMk cId="1999018714" sldId="260"/>
        </pc:sldMkLst>
        <pc:spChg chg="add mod">
          <ac:chgData name="松田 信之" userId="6be4e39fe24cae7a" providerId="LiveId" clId="{1816292D-F7BF-43F6-B2CB-977B8446A1F8}" dt="2022-09-06T05:29:54.361" v="217" actId="20577"/>
          <ac:spMkLst>
            <pc:docMk/>
            <pc:sldMk cId="1999018714" sldId="260"/>
            <ac:spMk id="3" creationId="{CDCBD9BE-E858-CCB0-B35F-35A8AFD2C717}"/>
          </ac:spMkLst>
        </pc:spChg>
        <pc:spChg chg="add">
          <ac:chgData name="松田 信之" userId="6be4e39fe24cae7a" providerId="LiveId" clId="{1816292D-F7BF-43F6-B2CB-977B8446A1F8}" dt="2022-09-06T04:02:01.967" v="11" actId="22"/>
          <ac:spMkLst>
            <pc:docMk/>
            <pc:sldMk cId="1999018714" sldId="260"/>
            <ac:spMk id="5" creationId="{118B43ED-86A3-B57B-5540-5CADEC24E67F}"/>
          </ac:spMkLst>
        </pc:spChg>
      </pc:sldChg>
      <pc:sldChg chg="addSp delSp mod">
        <pc:chgData name="松田 信之" userId="6be4e39fe24cae7a" providerId="LiveId" clId="{1816292D-F7BF-43F6-B2CB-977B8446A1F8}" dt="2022-09-06T04:01:59.483" v="10" actId="22"/>
        <pc:sldMkLst>
          <pc:docMk/>
          <pc:sldMk cId="3568434171" sldId="266"/>
        </pc:sldMkLst>
        <pc:spChg chg="add">
          <ac:chgData name="松田 信之" userId="6be4e39fe24cae7a" providerId="LiveId" clId="{1816292D-F7BF-43F6-B2CB-977B8446A1F8}" dt="2022-09-06T04:01:59.483" v="10" actId="22"/>
          <ac:spMkLst>
            <pc:docMk/>
            <pc:sldMk cId="3568434171" sldId="266"/>
            <ac:spMk id="4" creationId="{FF510CE1-0304-3023-0B86-06B34BB57B2C}"/>
          </ac:spMkLst>
        </pc:spChg>
        <pc:spChg chg="del">
          <ac:chgData name="松田 信之" userId="6be4e39fe24cae7a" providerId="LiveId" clId="{1816292D-F7BF-43F6-B2CB-977B8446A1F8}" dt="2022-09-06T04:01:58.833" v="9" actId="478"/>
          <ac:spMkLst>
            <pc:docMk/>
            <pc:sldMk cId="3568434171" sldId="266"/>
            <ac:spMk id="5" creationId="{A20701DB-3C3E-526C-01DE-3166D029FBF1}"/>
          </ac:spMkLst>
        </pc:spChg>
      </pc:sldChg>
      <pc:sldChg chg="addSp delSp modSp add mod">
        <pc:chgData name="松田 信之" userId="6be4e39fe24cae7a" providerId="LiveId" clId="{1816292D-F7BF-43F6-B2CB-977B8446A1F8}" dt="2022-09-07T06:09:07.068" v="933" actId="1076"/>
        <pc:sldMkLst>
          <pc:docMk/>
          <pc:sldMk cId="1706431255" sldId="267"/>
        </pc:sldMkLst>
        <pc:spChg chg="add del">
          <ac:chgData name="松田 信之" userId="6be4e39fe24cae7a" providerId="LiveId" clId="{1816292D-F7BF-43F6-B2CB-977B8446A1F8}" dt="2022-09-07T06:04:05.582" v="837" actId="22"/>
          <ac:spMkLst>
            <pc:docMk/>
            <pc:sldMk cId="1706431255" sldId="267"/>
            <ac:spMk id="3" creationId="{A69B8D40-E636-0603-832C-7787FD5C5AAF}"/>
          </ac:spMkLst>
        </pc:spChg>
        <pc:spChg chg="del">
          <ac:chgData name="松田 信之" userId="6be4e39fe24cae7a" providerId="LiveId" clId="{1816292D-F7BF-43F6-B2CB-977B8446A1F8}" dt="2022-09-07T06:08:58.473" v="930" actId="478"/>
          <ac:spMkLst>
            <pc:docMk/>
            <pc:sldMk cId="1706431255" sldId="267"/>
            <ac:spMk id="5" creationId="{CA8A1BF8-994F-6CEF-0D74-D5E645280E11}"/>
          </ac:spMkLst>
        </pc:spChg>
        <pc:spChg chg="add mod">
          <ac:chgData name="松田 信之" userId="6be4e39fe24cae7a" providerId="LiveId" clId="{1816292D-F7BF-43F6-B2CB-977B8446A1F8}" dt="2022-09-07T06:09:07.068" v="933" actId="1076"/>
          <ac:spMkLst>
            <pc:docMk/>
            <pc:sldMk cId="1706431255" sldId="267"/>
            <ac:spMk id="6" creationId="{1C6CA3C3-0569-F47A-6EB0-943E274CC06F}"/>
          </ac:spMkLst>
        </pc:spChg>
        <pc:spChg chg="del">
          <ac:chgData name="松田 信之" userId="6be4e39fe24cae7a" providerId="LiveId" clId="{1816292D-F7BF-43F6-B2CB-977B8446A1F8}" dt="2022-09-07T06:09:01.624" v="931" actId="478"/>
          <ac:spMkLst>
            <pc:docMk/>
            <pc:sldMk cId="1706431255" sldId="267"/>
            <ac:spMk id="7" creationId="{CD2FD685-3369-5EF5-CF4A-B925B302F77C}"/>
          </ac:spMkLst>
        </pc:spChg>
        <pc:spChg chg="del">
          <ac:chgData name="松田 信之" userId="6be4e39fe24cae7a" providerId="LiveId" clId="{1816292D-F7BF-43F6-B2CB-977B8446A1F8}" dt="2022-09-07T06:03:37.549" v="832" actId="478"/>
          <ac:spMkLst>
            <pc:docMk/>
            <pc:sldMk cId="1706431255" sldId="267"/>
            <ac:spMk id="9" creationId="{44DD6D1D-8376-8B8C-78D0-4CCB87D9F86F}"/>
          </ac:spMkLst>
        </pc:spChg>
        <pc:spChg chg="add">
          <ac:chgData name="松田 信之" userId="6be4e39fe24cae7a" providerId="LiveId" clId="{1816292D-F7BF-43F6-B2CB-977B8446A1F8}" dt="2022-09-07T06:09:03.147" v="932" actId="22"/>
          <ac:spMkLst>
            <pc:docMk/>
            <pc:sldMk cId="1706431255" sldId="267"/>
            <ac:spMk id="10" creationId="{1D180535-4EFB-4279-45C9-0EF1FF87397F}"/>
          </ac:spMkLst>
        </pc:spChg>
        <pc:spChg chg="del">
          <ac:chgData name="松田 信之" userId="6be4e39fe24cae7a" providerId="LiveId" clId="{1816292D-F7BF-43F6-B2CB-977B8446A1F8}" dt="2022-09-07T06:03:37.549" v="832" actId="478"/>
          <ac:spMkLst>
            <pc:docMk/>
            <pc:sldMk cId="1706431255" sldId="267"/>
            <ac:spMk id="11" creationId="{DEF4AF94-D3D8-BB7B-C47F-A5F2FE72E179}"/>
          </ac:spMkLst>
        </pc:spChg>
        <pc:picChg chg="del">
          <ac:chgData name="松田 信之" userId="6be4e39fe24cae7a" providerId="LiveId" clId="{1816292D-F7BF-43F6-B2CB-977B8446A1F8}" dt="2022-09-07T06:03:39.859" v="833" actId="478"/>
          <ac:picMkLst>
            <pc:docMk/>
            <pc:sldMk cId="1706431255" sldId="267"/>
            <ac:picMk id="15" creationId="{1715BC07-8D23-C513-CB40-19E89BCC18A9}"/>
          </ac:picMkLst>
        </pc:picChg>
      </pc:sldChg>
      <pc:sldChg chg="new del">
        <pc:chgData name="松田 信之" userId="6be4e39fe24cae7a" providerId="LiveId" clId="{1816292D-F7BF-43F6-B2CB-977B8446A1F8}" dt="2022-09-07T06:03:08.061" v="828" actId="47"/>
        <pc:sldMkLst>
          <pc:docMk/>
          <pc:sldMk cId="2742310607" sldId="267"/>
        </pc:sldMkLst>
      </pc:sldChg>
      <pc:sldChg chg="add del">
        <pc:chgData name="松田 信之" userId="6be4e39fe24cae7a" providerId="LiveId" clId="{1816292D-F7BF-43F6-B2CB-977B8446A1F8}" dt="2022-09-07T06:03:43.344" v="835"/>
        <pc:sldMkLst>
          <pc:docMk/>
          <pc:sldMk cId="2664940208" sldId="268"/>
        </pc:sldMkLst>
      </pc:sldChg>
      <pc:sldChg chg="add del">
        <pc:chgData name="松田 信之" userId="6be4e39fe24cae7a" providerId="LiveId" clId="{1816292D-F7BF-43F6-B2CB-977B8446A1F8}" dt="2022-09-07T06:03:33.150" v="831" actId="47"/>
        <pc:sldMkLst>
          <pc:docMk/>
          <pc:sldMk cId="3177874395" sldId="268"/>
        </pc:sldMkLst>
      </pc:sldChg>
    </pc:docChg>
  </pc:docChgLst>
  <pc:docChgLst>
    <pc:chgData name="松田 信之" userId="6be4e39fe24cae7a" providerId="LiveId" clId="{67B8E8CA-93A0-4681-81C5-4CFA69185DF7}"/>
    <pc:docChg chg="custSel addSld delSld modSld">
      <pc:chgData name="松田 信之" userId="6be4e39fe24cae7a" providerId="LiveId" clId="{67B8E8CA-93A0-4681-81C5-4CFA69185DF7}" dt="2022-10-14T07:49:27.280" v="4" actId="26606"/>
      <pc:docMkLst>
        <pc:docMk/>
      </pc:docMkLst>
      <pc:sldChg chg="del">
        <pc:chgData name="松田 信之" userId="6be4e39fe24cae7a" providerId="LiveId" clId="{67B8E8CA-93A0-4681-81C5-4CFA69185DF7}" dt="2022-10-14T07:35:48.074" v="0" actId="47"/>
        <pc:sldMkLst>
          <pc:docMk/>
          <pc:sldMk cId="590424713" sldId="261"/>
        </pc:sldMkLst>
      </pc:sldChg>
      <pc:sldChg chg="del">
        <pc:chgData name="松田 信之" userId="6be4e39fe24cae7a" providerId="LiveId" clId="{67B8E8CA-93A0-4681-81C5-4CFA69185DF7}" dt="2022-10-14T07:35:48.074" v="0" actId="47"/>
        <pc:sldMkLst>
          <pc:docMk/>
          <pc:sldMk cId="424407763" sldId="262"/>
        </pc:sldMkLst>
      </pc:sldChg>
      <pc:sldChg chg="del">
        <pc:chgData name="松田 信之" userId="6be4e39fe24cae7a" providerId="LiveId" clId="{67B8E8CA-93A0-4681-81C5-4CFA69185DF7}" dt="2022-10-14T07:35:48.074" v="0" actId="47"/>
        <pc:sldMkLst>
          <pc:docMk/>
          <pc:sldMk cId="875482495" sldId="263"/>
        </pc:sldMkLst>
      </pc:sldChg>
      <pc:sldChg chg="del">
        <pc:chgData name="松田 信之" userId="6be4e39fe24cae7a" providerId="LiveId" clId="{67B8E8CA-93A0-4681-81C5-4CFA69185DF7}" dt="2022-10-14T07:35:48.074" v="0" actId="47"/>
        <pc:sldMkLst>
          <pc:docMk/>
          <pc:sldMk cId="3051084856" sldId="264"/>
        </pc:sldMkLst>
      </pc:sldChg>
      <pc:sldChg chg="del">
        <pc:chgData name="松田 信之" userId="6be4e39fe24cae7a" providerId="LiveId" clId="{67B8E8CA-93A0-4681-81C5-4CFA69185DF7}" dt="2022-10-14T07:35:48.074" v="0" actId="47"/>
        <pc:sldMkLst>
          <pc:docMk/>
          <pc:sldMk cId="3759631264" sldId="265"/>
        </pc:sldMkLst>
      </pc:sldChg>
      <pc:sldChg chg="addSp delSp modSp new mod setBg">
        <pc:chgData name="松田 信之" userId="6be4e39fe24cae7a" providerId="LiveId" clId="{67B8E8CA-93A0-4681-81C5-4CFA69185DF7}" dt="2022-10-14T07:49:27.280" v="4" actId="26606"/>
        <pc:sldMkLst>
          <pc:docMk/>
          <pc:sldMk cId="3221849221" sldId="268"/>
        </pc:sldMkLst>
        <pc:spChg chg="del">
          <ac:chgData name="松田 信之" userId="6be4e39fe24cae7a" providerId="LiveId" clId="{67B8E8CA-93A0-4681-81C5-4CFA69185DF7}" dt="2022-10-14T07:49:22.459" v="2" actId="478"/>
          <ac:spMkLst>
            <pc:docMk/>
            <pc:sldMk cId="3221849221" sldId="268"/>
            <ac:spMk id="2" creationId="{3EFBA7A8-612D-FDB6-35B3-C87DC93977E8}"/>
          </ac:spMkLst>
        </pc:spChg>
        <pc:spChg chg="del">
          <ac:chgData name="松田 信之" userId="6be4e39fe24cae7a" providerId="LiveId" clId="{67B8E8CA-93A0-4681-81C5-4CFA69185DF7}" dt="2022-10-14T07:49:22.459" v="2" actId="478"/>
          <ac:spMkLst>
            <pc:docMk/>
            <pc:sldMk cId="3221849221" sldId="268"/>
            <ac:spMk id="3" creationId="{FC5B156A-1833-7836-6919-F6B2DAD46D81}"/>
          </ac:spMkLst>
        </pc:spChg>
        <pc:spChg chg="add">
          <ac:chgData name="松田 信之" userId="6be4e39fe24cae7a" providerId="LiveId" clId="{67B8E8CA-93A0-4681-81C5-4CFA69185DF7}" dt="2022-10-14T07:49:27.280" v="4" actId="26606"/>
          <ac:spMkLst>
            <pc:docMk/>
            <pc:sldMk cId="3221849221" sldId="268"/>
            <ac:spMk id="10" creationId="{B670DBD5-770C-4383-9F54-5B86E86BD5BB}"/>
          </ac:spMkLst>
        </pc:spChg>
        <pc:picChg chg="add mod">
          <ac:chgData name="松田 信之" userId="6be4e39fe24cae7a" providerId="LiveId" clId="{67B8E8CA-93A0-4681-81C5-4CFA69185DF7}" dt="2022-10-14T07:49:27.280" v="4" actId="26606"/>
          <ac:picMkLst>
            <pc:docMk/>
            <pc:sldMk cId="3221849221" sldId="268"/>
            <ac:picMk id="5" creationId="{FBD8F232-3C94-11E7-354E-58412626E525}"/>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B367B8-1214-EB49-6A7B-AFDFD55E381F}"/>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AB7E93B-5707-86B3-F192-FC073CD244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6" name="スライド番号プレースホルダー 5">
            <a:extLst>
              <a:ext uri="{FF2B5EF4-FFF2-40B4-BE49-F238E27FC236}">
                <a16:creationId xmlns:a16="http://schemas.microsoft.com/office/drawing/2014/main" id="{67349497-53CB-EEE3-0569-34BD4A3CB738}"/>
              </a:ext>
            </a:extLst>
          </p:cNvPr>
          <p:cNvSpPr>
            <a:spLocks noGrp="1"/>
          </p:cNvSpPr>
          <p:nvPr>
            <p:ph type="sldNum" sz="quarter" idx="12"/>
          </p:nvPr>
        </p:nvSpPr>
        <p:spPr>
          <a:xfrm>
            <a:off x="9296400" y="6328682"/>
            <a:ext cx="2743200" cy="365125"/>
          </a:xfrm>
        </p:spPr>
        <p:txBody>
          <a:bodyPr/>
          <a:lstStyle/>
          <a:p>
            <a:fld id="{AB4A13CC-B726-4DC4-8FB0-AABE5915ABE6}" type="slidenum">
              <a:rPr kumimoji="1" lang="ja-JP" altLang="en-US" smtClean="0"/>
              <a:t>‹#›</a:t>
            </a:fld>
            <a:endParaRPr kumimoji="1" lang="ja-JP" altLang="en-US"/>
          </a:p>
        </p:txBody>
      </p:sp>
      <p:sp>
        <p:nvSpPr>
          <p:cNvPr id="7" name="テキスト ボックス 6">
            <a:extLst>
              <a:ext uri="{FF2B5EF4-FFF2-40B4-BE49-F238E27FC236}">
                <a16:creationId xmlns:a16="http://schemas.microsoft.com/office/drawing/2014/main" id="{56661784-6516-04FB-7B21-8DD589362850}"/>
              </a:ext>
            </a:extLst>
          </p:cNvPr>
          <p:cNvSpPr txBox="1"/>
          <p:nvPr userDrawn="1"/>
        </p:nvSpPr>
        <p:spPr>
          <a:xfrm>
            <a:off x="0" y="6527791"/>
            <a:ext cx="3227165" cy="307777"/>
          </a:xfrm>
          <a:prstGeom prst="rect">
            <a:avLst/>
          </a:prstGeom>
          <a:noFill/>
        </p:spPr>
        <p:txBody>
          <a:bodyPr wrap="none" rtlCol="0">
            <a:spAutoFit/>
          </a:bodyPr>
          <a:lstStyle/>
          <a:p>
            <a:r>
              <a:rPr kumimoji="1" lang="ja-JP" altLang="en-US" sz="1400" dirty="0"/>
              <a:t>第一回おんらいん読書会　</a:t>
            </a:r>
            <a:r>
              <a:rPr kumimoji="1" lang="en-US" altLang="ja-JP" sz="1400" dirty="0"/>
              <a:t>2022.09.07</a:t>
            </a:r>
            <a:endParaRPr kumimoji="1" lang="ja-JP" altLang="en-US" sz="1400" dirty="0"/>
          </a:p>
        </p:txBody>
      </p:sp>
      <p:pic>
        <p:nvPicPr>
          <p:cNvPr id="9" name="図 8">
            <a:extLst>
              <a:ext uri="{FF2B5EF4-FFF2-40B4-BE49-F238E27FC236}">
                <a16:creationId xmlns:a16="http://schemas.microsoft.com/office/drawing/2014/main" id="{7E9FE6D3-15B3-7028-939B-FB70A3B45966}"/>
              </a:ext>
            </a:extLst>
          </p:cNvPr>
          <p:cNvPicPr>
            <a:picLocks noChangeAspect="1"/>
          </p:cNvPicPr>
          <p:nvPr userDrawn="1"/>
        </p:nvPicPr>
        <p:blipFill>
          <a:blip r:embed="rId2"/>
          <a:stretch>
            <a:fillRect/>
          </a:stretch>
        </p:blipFill>
        <p:spPr>
          <a:xfrm>
            <a:off x="9398000" y="63501"/>
            <a:ext cx="2794000" cy="822103"/>
          </a:xfrm>
          <a:prstGeom prst="rect">
            <a:avLst/>
          </a:prstGeom>
        </p:spPr>
      </p:pic>
    </p:spTree>
    <p:extLst>
      <p:ext uri="{BB962C8B-B14F-4D97-AF65-F5344CB8AC3E}">
        <p14:creationId xmlns:p14="http://schemas.microsoft.com/office/powerpoint/2010/main" val="313855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0111BE-FE4C-CFB5-9CBA-BBD165A9C07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AEDEE2A-6E70-3401-4C05-7755DF37F18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06D54FC-D647-7146-8B1A-49DBBF316C70}"/>
              </a:ext>
            </a:extLst>
          </p:cNvPr>
          <p:cNvSpPr>
            <a:spLocks noGrp="1"/>
          </p:cNvSpPr>
          <p:nvPr>
            <p:ph type="dt" sz="half" idx="10"/>
          </p:nvPr>
        </p:nvSpPr>
        <p:spPr/>
        <p:txBody>
          <a:bodyPr/>
          <a:lstStyle/>
          <a:p>
            <a:fld id="{3030E92F-A278-4E52-B368-794D48AA4AF2}" type="datetimeFigureOut">
              <a:rPr kumimoji="1" lang="ja-JP" altLang="en-US" smtClean="0"/>
              <a:t>2022/10/14</a:t>
            </a:fld>
            <a:endParaRPr kumimoji="1" lang="ja-JP" altLang="en-US"/>
          </a:p>
        </p:txBody>
      </p:sp>
      <p:sp>
        <p:nvSpPr>
          <p:cNvPr id="5" name="フッター プレースホルダー 4">
            <a:extLst>
              <a:ext uri="{FF2B5EF4-FFF2-40B4-BE49-F238E27FC236}">
                <a16:creationId xmlns:a16="http://schemas.microsoft.com/office/drawing/2014/main" id="{404D08A5-EB01-2BFC-9C01-F7B64AE858C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E0F4E22-CBF0-4C67-F6E2-CC64FD4C5F1C}"/>
              </a:ext>
            </a:extLst>
          </p:cNvPr>
          <p:cNvSpPr>
            <a:spLocks noGrp="1"/>
          </p:cNvSpPr>
          <p:nvPr>
            <p:ph type="sldNum" sz="quarter" idx="12"/>
          </p:nvPr>
        </p:nvSpPr>
        <p:spPr/>
        <p:txBody>
          <a:bodyPr/>
          <a:lstStyle/>
          <a:p>
            <a:fld id="{AB4A13CC-B726-4DC4-8FB0-AABE5915ABE6}" type="slidenum">
              <a:rPr kumimoji="1" lang="ja-JP" altLang="en-US" smtClean="0"/>
              <a:t>‹#›</a:t>
            </a:fld>
            <a:endParaRPr kumimoji="1" lang="ja-JP" altLang="en-US"/>
          </a:p>
        </p:txBody>
      </p:sp>
    </p:spTree>
    <p:extLst>
      <p:ext uri="{BB962C8B-B14F-4D97-AF65-F5344CB8AC3E}">
        <p14:creationId xmlns:p14="http://schemas.microsoft.com/office/powerpoint/2010/main" val="3764153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5082412-3E77-C28D-72A0-8D15CFFC6A2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2B23DC9-A6E5-4B60-BBEF-EA5DC571417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A9B4E2E-39D0-1BEE-6210-76AD7B56016D}"/>
              </a:ext>
            </a:extLst>
          </p:cNvPr>
          <p:cNvSpPr>
            <a:spLocks noGrp="1"/>
          </p:cNvSpPr>
          <p:nvPr>
            <p:ph type="dt" sz="half" idx="10"/>
          </p:nvPr>
        </p:nvSpPr>
        <p:spPr/>
        <p:txBody>
          <a:bodyPr/>
          <a:lstStyle/>
          <a:p>
            <a:fld id="{3030E92F-A278-4E52-B368-794D48AA4AF2}" type="datetimeFigureOut">
              <a:rPr kumimoji="1" lang="ja-JP" altLang="en-US" smtClean="0"/>
              <a:t>2022/10/14</a:t>
            </a:fld>
            <a:endParaRPr kumimoji="1" lang="ja-JP" altLang="en-US"/>
          </a:p>
        </p:txBody>
      </p:sp>
      <p:sp>
        <p:nvSpPr>
          <p:cNvPr id="5" name="フッター プレースホルダー 4">
            <a:extLst>
              <a:ext uri="{FF2B5EF4-FFF2-40B4-BE49-F238E27FC236}">
                <a16:creationId xmlns:a16="http://schemas.microsoft.com/office/drawing/2014/main" id="{D7508F79-3D1B-4AEF-EA30-88846F62711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96E899A-E2C5-F0B4-D0C0-FB2FA790ED26}"/>
              </a:ext>
            </a:extLst>
          </p:cNvPr>
          <p:cNvSpPr>
            <a:spLocks noGrp="1"/>
          </p:cNvSpPr>
          <p:nvPr>
            <p:ph type="sldNum" sz="quarter" idx="12"/>
          </p:nvPr>
        </p:nvSpPr>
        <p:spPr/>
        <p:txBody>
          <a:bodyPr/>
          <a:lstStyle/>
          <a:p>
            <a:fld id="{AB4A13CC-B726-4DC4-8FB0-AABE5915ABE6}" type="slidenum">
              <a:rPr kumimoji="1" lang="ja-JP" altLang="en-US" smtClean="0"/>
              <a:t>‹#›</a:t>
            </a:fld>
            <a:endParaRPr kumimoji="1" lang="ja-JP" altLang="en-US"/>
          </a:p>
        </p:txBody>
      </p:sp>
    </p:spTree>
    <p:extLst>
      <p:ext uri="{BB962C8B-B14F-4D97-AF65-F5344CB8AC3E}">
        <p14:creationId xmlns:p14="http://schemas.microsoft.com/office/powerpoint/2010/main" val="3270942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B50CDA-8314-70C0-3A71-5C58CBBD35B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9A8F7F3-C2A5-DB85-28A1-1F301360682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4A9F7E1-6480-EE04-1EC8-A9DE5535E19D}"/>
              </a:ext>
            </a:extLst>
          </p:cNvPr>
          <p:cNvSpPr>
            <a:spLocks noGrp="1"/>
          </p:cNvSpPr>
          <p:nvPr>
            <p:ph type="dt" sz="half" idx="10"/>
          </p:nvPr>
        </p:nvSpPr>
        <p:spPr/>
        <p:txBody>
          <a:bodyPr/>
          <a:lstStyle/>
          <a:p>
            <a:fld id="{3030E92F-A278-4E52-B368-794D48AA4AF2}" type="datetimeFigureOut">
              <a:rPr kumimoji="1" lang="ja-JP" altLang="en-US" smtClean="0"/>
              <a:t>2022/10/14</a:t>
            </a:fld>
            <a:endParaRPr kumimoji="1" lang="ja-JP" altLang="en-US"/>
          </a:p>
        </p:txBody>
      </p:sp>
      <p:sp>
        <p:nvSpPr>
          <p:cNvPr id="5" name="フッター プレースホルダー 4">
            <a:extLst>
              <a:ext uri="{FF2B5EF4-FFF2-40B4-BE49-F238E27FC236}">
                <a16:creationId xmlns:a16="http://schemas.microsoft.com/office/drawing/2014/main" id="{30EE12F4-8AFC-1673-1307-CE644912301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049FE65-2D71-C06A-9DD0-16F02C31A5E8}"/>
              </a:ext>
            </a:extLst>
          </p:cNvPr>
          <p:cNvSpPr>
            <a:spLocks noGrp="1"/>
          </p:cNvSpPr>
          <p:nvPr>
            <p:ph type="sldNum" sz="quarter" idx="12"/>
          </p:nvPr>
        </p:nvSpPr>
        <p:spPr/>
        <p:txBody>
          <a:bodyPr/>
          <a:lstStyle/>
          <a:p>
            <a:fld id="{AB4A13CC-B726-4DC4-8FB0-AABE5915ABE6}" type="slidenum">
              <a:rPr kumimoji="1" lang="ja-JP" altLang="en-US" smtClean="0"/>
              <a:t>‹#›</a:t>
            </a:fld>
            <a:endParaRPr kumimoji="1" lang="ja-JP" altLang="en-US"/>
          </a:p>
        </p:txBody>
      </p:sp>
    </p:spTree>
    <p:extLst>
      <p:ext uri="{BB962C8B-B14F-4D97-AF65-F5344CB8AC3E}">
        <p14:creationId xmlns:p14="http://schemas.microsoft.com/office/powerpoint/2010/main" val="2097015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31F157-9AD0-AD87-D2E6-A791376B5601}"/>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B343AE7-1702-BFB9-C543-C3DBE33275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53ED399-DAC1-7922-B318-B0129A20F4C4}"/>
              </a:ext>
            </a:extLst>
          </p:cNvPr>
          <p:cNvSpPr>
            <a:spLocks noGrp="1"/>
          </p:cNvSpPr>
          <p:nvPr>
            <p:ph type="dt" sz="half" idx="10"/>
          </p:nvPr>
        </p:nvSpPr>
        <p:spPr/>
        <p:txBody>
          <a:bodyPr/>
          <a:lstStyle/>
          <a:p>
            <a:fld id="{3030E92F-A278-4E52-B368-794D48AA4AF2}" type="datetimeFigureOut">
              <a:rPr kumimoji="1" lang="ja-JP" altLang="en-US" smtClean="0"/>
              <a:t>2022/10/14</a:t>
            </a:fld>
            <a:endParaRPr kumimoji="1" lang="ja-JP" altLang="en-US"/>
          </a:p>
        </p:txBody>
      </p:sp>
      <p:sp>
        <p:nvSpPr>
          <p:cNvPr id="5" name="フッター プレースホルダー 4">
            <a:extLst>
              <a:ext uri="{FF2B5EF4-FFF2-40B4-BE49-F238E27FC236}">
                <a16:creationId xmlns:a16="http://schemas.microsoft.com/office/drawing/2014/main" id="{0C874190-6F23-2B7C-9290-AAF89CC788F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AA20943-3341-C374-BFFC-8D757BB7454B}"/>
              </a:ext>
            </a:extLst>
          </p:cNvPr>
          <p:cNvSpPr>
            <a:spLocks noGrp="1"/>
          </p:cNvSpPr>
          <p:nvPr>
            <p:ph type="sldNum" sz="quarter" idx="12"/>
          </p:nvPr>
        </p:nvSpPr>
        <p:spPr/>
        <p:txBody>
          <a:bodyPr/>
          <a:lstStyle/>
          <a:p>
            <a:fld id="{AB4A13CC-B726-4DC4-8FB0-AABE5915ABE6}" type="slidenum">
              <a:rPr kumimoji="1" lang="ja-JP" altLang="en-US" smtClean="0"/>
              <a:t>‹#›</a:t>
            </a:fld>
            <a:endParaRPr kumimoji="1" lang="ja-JP" altLang="en-US"/>
          </a:p>
        </p:txBody>
      </p:sp>
    </p:spTree>
    <p:extLst>
      <p:ext uri="{BB962C8B-B14F-4D97-AF65-F5344CB8AC3E}">
        <p14:creationId xmlns:p14="http://schemas.microsoft.com/office/powerpoint/2010/main" val="2558098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94EA96-D484-2F86-29FC-A5F51805FB1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52D4E20-8D4F-F18D-44CB-39B448D022E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76B4862C-1BD5-24D3-F535-2A51E2B38A79}"/>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EFBAD1A-9AE6-636D-3588-A5291DB30071}"/>
              </a:ext>
            </a:extLst>
          </p:cNvPr>
          <p:cNvSpPr>
            <a:spLocks noGrp="1"/>
          </p:cNvSpPr>
          <p:nvPr>
            <p:ph type="dt" sz="half" idx="10"/>
          </p:nvPr>
        </p:nvSpPr>
        <p:spPr/>
        <p:txBody>
          <a:bodyPr/>
          <a:lstStyle/>
          <a:p>
            <a:fld id="{3030E92F-A278-4E52-B368-794D48AA4AF2}" type="datetimeFigureOut">
              <a:rPr kumimoji="1" lang="ja-JP" altLang="en-US" smtClean="0"/>
              <a:t>2022/10/14</a:t>
            </a:fld>
            <a:endParaRPr kumimoji="1" lang="ja-JP" altLang="en-US"/>
          </a:p>
        </p:txBody>
      </p:sp>
      <p:sp>
        <p:nvSpPr>
          <p:cNvPr id="6" name="フッター プレースホルダー 5">
            <a:extLst>
              <a:ext uri="{FF2B5EF4-FFF2-40B4-BE49-F238E27FC236}">
                <a16:creationId xmlns:a16="http://schemas.microsoft.com/office/drawing/2014/main" id="{1E9ED6A2-9FA7-FCCE-1CFC-2C4367AE130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9800F4A-4A01-3AAB-D556-1ACF223EC3B1}"/>
              </a:ext>
            </a:extLst>
          </p:cNvPr>
          <p:cNvSpPr>
            <a:spLocks noGrp="1"/>
          </p:cNvSpPr>
          <p:nvPr>
            <p:ph type="sldNum" sz="quarter" idx="12"/>
          </p:nvPr>
        </p:nvSpPr>
        <p:spPr/>
        <p:txBody>
          <a:bodyPr/>
          <a:lstStyle/>
          <a:p>
            <a:fld id="{AB4A13CC-B726-4DC4-8FB0-AABE5915ABE6}" type="slidenum">
              <a:rPr kumimoji="1" lang="ja-JP" altLang="en-US" smtClean="0"/>
              <a:t>‹#›</a:t>
            </a:fld>
            <a:endParaRPr kumimoji="1" lang="ja-JP" altLang="en-US"/>
          </a:p>
        </p:txBody>
      </p:sp>
    </p:spTree>
    <p:extLst>
      <p:ext uri="{BB962C8B-B14F-4D97-AF65-F5344CB8AC3E}">
        <p14:creationId xmlns:p14="http://schemas.microsoft.com/office/powerpoint/2010/main" val="1295945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B5050-994E-81CA-FE77-4688CC885CD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15506E6-6208-6F46-06C0-1CC44C420F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CF42C370-4F13-42FB-1650-D07CBF1437A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065C3DE-E34C-F522-9E98-C91F7933F2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671B0825-9F92-FF7F-7B8A-A67C4C69D0F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8B5EF3E-0FC6-8639-6023-AB9217A9B63F}"/>
              </a:ext>
            </a:extLst>
          </p:cNvPr>
          <p:cNvSpPr>
            <a:spLocks noGrp="1"/>
          </p:cNvSpPr>
          <p:nvPr>
            <p:ph type="dt" sz="half" idx="10"/>
          </p:nvPr>
        </p:nvSpPr>
        <p:spPr/>
        <p:txBody>
          <a:bodyPr/>
          <a:lstStyle/>
          <a:p>
            <a:fld id="{3030E92F-A278-4E52-B368-794D48AA4AF2}" type="datetimeFigureOut">
              <a:rPr kumimoji="1" lang="ja-JP" altLang="en-US" smtClean="0"/>
              <a:t>2022/10/14</a:t>
            </a:fld>
            <a:endParaRPr kumimoji="1" lang="ja-JP" altLang="en-US"/>
          </a:p>
        </p:txBody>
      </p:sp>
      <p:sp>
        <p:nvSpPr>
          <p:cNvPr id="8" name="フッター プレースホルダー 7">
            <a:extLst>
              <a:ext uri="{FF2B5EF4-FFF2-40B4-BE49-F238E27FC236}">
                <a16:creationId xmlns:a16="http://schemas.microsoft.com/office/drawing/2014/main" id="{EB091E4A-AB5A-FFAB-C787-1A1B71B85B8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409AFF1-4128-46BC-0CFF-50040759954F}"/>
              </a:ext>
            </a:extLst>
          </p:cNvPr>
          <p:cNvSpPr>
            <a:spLocks noGrp="1"/>
          </p:cNvSpPr>
          <p:nvPr>
            <p:ph type="sldNum" sz="quarter" idx="12"/>
          </p:nvPr>
        </p:nvSpPr>
        <p:spPr/>
        <p:txBody>
          <a:bodyPr/>
          <a:lstStyle/>
          <a:p>
            <a:fld id="{AB4A13CC-B726-4DC4-8FB0-AABE5915ABE6}" type="slidenum">
              <a:rPr kumimoji="1" lang="ja-JP" altLang="en-US" smtClean="0"/>
              <a:t>‹#›</a:t>
            </a:fld>
            <a:endParaRPr kumimoji="1" lang="ja-JP" altLang="en-US"/>
          </a:p>
        </p:txBody>
      </p:sp>
    </p:spTree>
    <p:extLst>
      <p:ext uri="{BB962C8B-B14F-4D97-AF65-F5344CB8AC3E}">
        <p14:creationId xmlns:p14="http://schemas.microsoft.com/office/powerpoint/2010/main" val="2612566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5F6F02-64AF-19D3-E2E1-0842D325820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5FD2C8B-5AC6-028F-7A42-021014C73731}"/>
              </a:ext>
            </a:extLst>
          </p:cNvPr>
          <p:cNvSpPr>
            <a:spLocks noGrp="1"/>
          </p:cNvSpPr>
          <p:nvPr>
            <p:ph type="dt" sz="half" idx="10"/>
          </p:nvPr>
        </p:nvSpPr>
        <p:spPr/>
        <p:txBody>
          <a:bodyPr/>
          <a:lstStyle/>
          <a:p>
            <a:fld id="{3030E92F-A278-4E52-B368-794D48AA4AF2}" type="datetimeFigureOut">
              <a:rPr kumimoji="1" lang="ja-JP" altLang="en-US" smtClean="0"/>
              <a:t>2022/10/14</a:t>
            </a:fld>
            <a:endParaRPr kumimoji="1" lang="ja-JP" altLang="en-US"/>
          </a:p>
        </p:txBody>
      </p:sp>
      <p:sp>
        <p:nvSpPr>
          <p:cNvPr id="4" name="フッター プレースホルダー 3">
            <a:extLst>
              <a:ext uri="{FF2B5EF4-FFF2-40B4-BE49-F238E27FC236}">
                <a16:creationId xmlns:a16="http://schemas.microsoft.com/office/drawing/2014/main" id="{F31A2A95-32C6-18F4-7AED-999018C11B8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34068B2-74AE-3653-C6CF-E2F1C31B449F}"/>
              </a:ext>
            </a:extLst>
          </p:cNvPr>
          <p:cNvSpPr>
            <a:spLocks noGrp="1"/>
          </p:cNvSpPr>
          <p:nvPr>
            <p:ph type="sldNum" sz="quarter" idx="12"/>
          </p:nvPr>
        </p:nvSpPr>
        <p:spPr/>
        <p:txBody>
          <a:bodyPr/>
          <a:lstStyle/>
          <a:p>
            <a:fld id="{AB4A13CC-B726-4DC4-8FB0-AABE5915ABE6}" type="slidenum">
              <a:rPr kumimoji="1" lang="ja-JP" altLang="en-US" smtClean="0"/>
              <a:t>‹#›</a:t>
            </a:fld>
            <a:endParaRPr kumimoji="1" lang="ja-JP" altLang="en-US"/>
          </a:p>
        </p:txBody>
      </p:sp>
    </p:spTree>
    <p:extLst>
      <p:ext uri="{BB962C8B-B14F-4D97-AF65-F5344CB8AC3E}">
        <p14:creationId xmlns:p14="http://schemas.microsoft.com/office/powerpoint/2010/main" val="4125888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CF064FF-A102-D6FD-C5A7-06850CBB34B8}"/>
              </a:ext>
            </a:extLst>
          </p:cNvPr>
          <p:cNvSpPr>
            <a:spLocks noGrp="1"/>
          </p:cNvSpPr>
          <p:nvPr>
            <p:ph type="dt" sz="half" idx="10"/>
          </p:nvPr>
        </p:nvSpPr>
        <p:spPr/>
        <p:txBody>
          <a:bodyPr/>
          <a:lstStyle/>
          <a:p>
            <a:fld id="{3030E92F-A278-4E52-B368-794D48AA4AF2}" type="datetimeFigureOut">
              <a:rPr kumimoji="1" lang="ja-JP" altLang="en-US" smtClean="0"/>
              <a:t>2022/10/14</a:t>
            </a:fld>
            <a:endParaRPr kumimoji="1" lang="ja-JP" altLang="en-US"/>
          </a:p>
        </p:txBody>
      </p:sp>
      <p:sp>
        <p:nvSpPr>
          <p:cNvPr id="3" name="フッター プレースホルダー 2">
            <a:extLst>
              <a:ext uri="{FF2B5EF4-FFF2-40B4-BE49-F238E27FC236}">
                <a16:creationId xmlns:a16="http://schemas.microsoft.com/office/drawing/2014/main" id="{975CF134-578D-1AA8-051D-AE610F46A18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DC50EF4-8789-3B27-2C63-6240519A57F3}"/>
              </a:ext>
            </a:extLst>
          </p:cNvPr>
          <p:cNvSpPr>
            <a:spLocks noGrp="1"/>
          </p:cNvSpPr>
          <p:nvPr>
            <p:ph type="sldNum" sz="quarter" idx="12"/>
          </p:nvPr>
        </p:nvSpPr>
        <p:spPr/>
        <p:txBody>
          <a:bodyPr/>
          <a:lstStyle/>
          <a:p>
            <a:fld id="{AB4A13CC-B726-4DC4-8FB0-AABE5915ABE6}" type="slidenum">
              <a:rPr kumimoji="1" lang="ja-JP" altLang="en-US" smtClean="0"/>
              <a:t>‹#›</a:t>
            </a:fld>
            <a:endParaRPr kumimoji="1" lang="ja-JP" altLang="en-US"/>
          </a:p>
        </p:txBody>
      </p:sp>
    </p:spTree>
    <p:extLst>
      <p:ext uri="{BB962C8B-B14F-4D97-AF65-F5344CB8AC3E}">
        <p14:creationId xmlns:p14="http://schemas.microsoft.com/office/powerpoint/2010/main" val="3834317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4F3A77-EA6A-E88D-E9AC-16CDC7605FA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D320188-00AC-0ADE-40B9-115C3BD7AD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C4FB84A-690D-412E-1288-55002036F1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CE846C5-2815-CDAC-B698-6290BE5BFD63}"/>
              </a:ext>
            </a:extLst>
          </p:cNvPr>
          <p:cNvSpPr>
            <a:spLocks noGrp="1"/>
          </p:cNvSpPr>
          <p:nvPr>
            <p:ph type="dt" sz="half" idx="10"/>
          </p:nvPr>
        </p:nvSpPr>
        <p:spPr/>
        <p:txBody>
          <a:bodyPr/>
          <a:lstStyle/>
          <a:p>
            <a:fld id="{3030E92F-A278-4E52-B368-794D48AA4AF2}" type="datetimeFigureOut">
              <a:rPr kumimoji="1" lang="ja-JP" altLang="en-US" smtClean="0"/>
              <a:t>2022/10/14</a:t>
            </a:fld>
            <a:endParaRPr kumimoji="1" lang="ja-JP" altLang="en-US"/>
          </a:p>
        </p:txBody>
      </p:sp>
      <p:sp>
        <p:nvSpPr>
          <p:cNvPr id="6" name="フッター プレースホルダー 5">
            <a:extLst>
              <a:ext uri="{FF2B5EF4-FFF2-40B4-BE49-F238E27FC236}">
                <a16:creationId xmlns:a16="http://schemas.microsoft.com/office/drawing/2014/main" id="{743F56FF-E6F9-651B-4CB7-09097737661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B4E4DD3-FABA-B362-5109-68366238AFF1}"/>
              </a:ext>
            </a:extLst>
          </p:cNvPr>
          <p:cNvSpPr>
            <a:spLocks noGrp="1"/>
          </p:cNvSpPr>
          <p:nvPr>
            <p:ph type="sldNum" sz="quarter" idx="12"/>
          </p:nvPr>
        </p:nvSpPr>
        <p:spPr/>
        <p:txBody>
          <a:bodyPr/>
          <a:lstStyle/>
          <a:p>
            <a:fld id="{AB4A13CC-B726-4DC4-8FB0-AABE5915ABE6}" type="slidenum">
              <a:rPr kumimoji="1" lang="ja-JP" altLang="en-US" smtClean="0"/>
              <a:t>‹#›</a:t>
            </a:fld>
            <a:endParaRPr kumimoji="1" lang="ja-JP" altLang="en-US"/>
          </a:p>
        </p:txBody>
      </p:sp>
    </p:spTree>
    <p:extLst>
      <p:ext uri="{BB962C8B-B14F-4D97-AF65-F5344CB8AC3E}">
        <p14:creationId xmlns:p14="http://schemas.microsoft.com/office/powerpoint/2010/main" val="2001356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5E7ED8-77B3-8004-256F-4D3B8245C6F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8A3B2EF-8EF1-B392-EA95-6749679744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F18539E-278A-132B-1440-8AFDAC7BDB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A287771-8416-216C-AF10-F1F019109384}"/>
              </a:ext>
            </a:extLst>
          </p:cNvPr>
          <p:cNvSpPr>
            <a:spLocks noGrp="1"/>
          </p:cNvSpPr>
          <p:nvPr>
            <p:ph type="dt" sz="half" idx="10"/>
          </p:nvPr>
        </p:nvSpPr>
        <p:spPr/>
        <p:txBody>
          <a:bodyPr/>
          <a:lstStyle/>
          <a:p>
            <a:fld id="{3030E92F-A278-4E52-B368-794D48AA4AF2}" type="datetimeFigureOut">
              <a:rPr kumimoji="1" lang="ja-JP" altLang="en-US" smtClean="0"/>
              <a:t>2022/10/14</a:t>
            </a:fld>
            <a:endParaRPr kumimoji="1" lang="ja-JP" altLang="en-US"/>
          </a:p>
        </p:txBody>
      </p:sp>
      <p:sp>
        <p:nvSpPr>
          <p:cNvPr id="6" name="フッター プレースホルダー 5">
            <a:extLst>
              <a:ext uri="{FF2B5EF4-FFF2-40B4-BE49-F238E27FC236}">
                <a16:creationId xmlns:a16="http://schemas.microsoft.com/office/drawing/2014/main" id="{03783DC6-CE46-D9A6-8C86-94A75E640AB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C61C75F-B6F2-1C5C-911D-3999DA6A0844}"/>
              </a:ext>
            </a:extLst>
          </p:cNvPr>
          <p:cNvSpPr>
            <a:spLocks noGrp="1"/>
          </p:cNvSpPr>
          <p:nvPr>
            <p:ph type="sldNum" sz="quarter" idx="12"/>
          </p:nvPr>
        </p:nvSpPr>
        <p:spPr/>
        <p:txBody>
          <a:bodyPr/>
          <a:lstStyle/>
          <a:p>
            <a:fld id="{AB4A13CC-B726-4DC4-8FB0-AABE5915ABE6}" type="slidenum">
              <a:rPr kumimoji="1" lang="ja-JP" altLang="en-US" smtClean="0"/>
              <a:t>‹#›</a:t>
            </a:fld>
            <a:endParaRPr kumimoji="1" lang="ja-JP" altLang="en-US"/>
          </a:p>
        </p:txBody>
      </p:sp>
    </p:spTree>
    <p:extLst>
      <p:ext uri="{BB962C8B-B14F-4D97-AF65-F5344CB8AC3E}">
        <p14:creationId xmlns:p14="http://schemas.microsoft.com/office/powerpoint/2010/main" val="334939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B1F48EF-F9FE-566A-D200-596CA40D28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A3A4BF7-A31F-B992-A971-D2CBD56800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F182A74-F1EC-E04F-3665-96605EE96B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30E92F-A278-4E52-B368-794D48AA4AF2}" type="datetimeFigureOut">
              <a:rPr kumimoji="1" lang="ja-JP" altLang="en-US" smtClean="0"/>
              <a:t>2022/10/14</a:t>
            </a:fld>
            <a:endParaRPr kumimoji="1" lang="ja-JP" altLang="en-US"/>
          </a:p>
        </p:txBody>
      </p:sp>
      <p:sp>
        <p:nvSpPr>
          <p:cNvPr id="5" name="フッター プレースホルダー 4">
            <a:extLst>
              <a:ext uri="{FF2B5EF4-FFF2-40B4-BE49-F238E27FC236}">
                <a16:creationId xmlns:a16="http://schemas.microsoft.com/office/drawing/2014/main" id="{FEBF1C8F-4C90-EEA7-AAD3-71B773DA88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B045152E-1537-63B1-41C0-A89B2C6DB2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A13CC-B726-4DC4-8FB0-AABE5915ABE6}" type="slidenum">
              <a:rPr kumimoji="1" lang="ja-JP" altLang="en-US" smtClean="0"/>
              <a:t>‹#›</a:t>
            </a:fld>
            <a:endParaRPr kumimoji="1" lang="ja-JP" altLang="en-US"/>
          </a:p>
        </p:txBody>
      </p:sp>
    </p:spTree>
    <p:extLst>
      <p:ext uri="{BB962C8B-B14F-4D97-AF65-F5344CB8AC3E}">
        <p14:creationId xmlns:p14="http://schemas.microsoft.com/office/powerpoint/2010/main" val="1898715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670DBD5-770C-4383-9F54-5B86E86BD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0277" y="0"/>
            <a:ext cx="9771446" cy="6858000"/>
          </a:xfrm>
          <a:custGeom>
            <a:avLst/>
            <a:gdLst>
              <a:gd name="connsiteX0" fmla="*/ 1422188 w 9771446"/>
              <a:gd name="connsiteY0" fmla="*/ 0 h 6858000"/>
              <a:gd name="connsiteX1" fmla="*/ 8349258 w 9771446"/>
              <a:gd name="connsiteY1" fmla="*/ 0 h 6858000"/>
              <a:gd name="connsiteX2" fmla="*/ 8502224 w 9771446"/>
              <a:gd name="connsiteY2" fmla="*/ 159673 h 6858000"/>
              <a:gd name="connsiteX3" fmla="*/ 9771446 w 9771446"/>
              <a:gd name="connsiteY3" fmla="*/ 3429001 h 6858000"/>
              <a:gd name="connsiteX4" fmla="*/ 8502224 w 9771446"/>
              <a:gd name="connsiteY4" fmla="*/ 6698330 h 6858000"/>
              <a:gd name="connsiteX5" fmla="*/ 8349260 w 9771446"/>
              <a:gd name="connsiteY5" fmla="*/ 6858000 h 6858000"/>
              <a:gd name="connsiteX6" fmla="*/ 1422186 w 9771446"/>
              <a:gd name="connsiteY6" fmla="*/ 6858000 h 6858000"/>
              <a:gd name="connsiteX7" fmla="*/ 1269223 w 9771446"/>
              <a:gd name="connsiteY7" fmla="*/ 6698330 h 6858000"/>
              <a:gd name="connsiteX8" fmla="*/ 0 w 9771446"/>
              <a:gd name="connsiteY8" fmla="*/ 3429001 h 6858000"/>
              <a:gd name="connsiteX9" fmla="*/ 1269223 w 9771446"/>
              <a:gd name="connsiteY9" fmla="*/ 1596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71446" h="6858000">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図 4">
            <a:extLst>
              <a:ext uri="{FF2B5EF4-FFF2-40B4-BE49-F238E27FC236}">
                <a16:creationId xmlns:a16="http://schemas.microsoft.com/office/drawing/2014/main" id="{FBD8F232-3C94-11E7-354E-58412626E525}"/>
              </a:ext>
            </a:extLst>
          </p:cNvPr>
          <p:cNvPicPr>
            <a:picLocks noChangeAspect="1"/>
          </p:cNvPicPr>
          <p:nvPr/>
        </p:nvPicPr>
        <p:blipFill rotWithShape="1">
          <a:blip r:embed="rId2"/>
          <a:srcRect t="53767" r="-1" b="-1"/>
          <a:stretch/>
        </p:blipFill>
        <p:spPr>
          <a:xfrm>
            <a:off x="1460597" y="10"/>
            <a:ext cx="9270806" cy="6857990"/>
          </a:xfrm>
          <a:custGeom>
            <a:avLst/>
            <a:gdLst/>
            <a:ahLst/>
            <a:cxnLst/>
            <a:rect l="l" t="t" r="r" b="b"/>
            <a:pathLst>
              <a:path w="9270806" h="6858000">
                <a:moveTo>
                  <a:pt x="1503712" y="0"/>
                </a:moveTo>
                <a:lnTo>
                  <a:pt x="7767094" y="0"/>
                </a:lnTo>
                <a:lnTo>
                  <a:pt x="7913128" y="139721"/>
                </a:lnTo>
                <a:cubicBezTo>
                  <a:pt x="8751971" y="981521"/>
                  <a:pt x="9270806" y="2144457"/>
                  <a:pt x="9270806" y="3429000"/>
                </a:cubicBezTo>
                <a:cubicBezTo>
                  <a:pt x="9270806" y="4713544"/>
                  <a:pt x="8751971" y="5876479"/>
                  <a:pt x="7913128" y="6718279"/>
                </a:cubicBezTo>
                <a:lnTo>
                  <a:pt x="7767094" y="6858000"/>
                </a:lnTo>
                <a:lnTo>
                  <a:pt x="1503712" y="6858000"/>
                </a:lnTo>
                <a:lnTo>
                  <a:pt x="1357679" y="6718279"/>
                </a:lnTo>
                <a:cubicBezTo>
                  <a:pt x="518835" y="5876479"/>
                  <a:pt x="0" y="4713544"/>
                  <a:pt x="0" y="3429000"/>
                </a:cubicBezTo>
                <a:cubicBezTo>
                  <a:pt x="0" y="2144457"/>
                  <a:pt x="518835" y="981521"/>
                  <a:pt x="1357679" y="139721"/>
                </a:cubicBezTo>
                <a:close/>
              </a:path>
            </a:pathLst>
          </a:custGeom>
        </p:spPr>
      </p:pic>
    </p:spTree>
    <p:extLst>
      <p:ext uri="{BB962C8B-B14F-4D97-AF65-F5344CB8AC3E}">
        <p14:creationId xmlns:p14="http://schemas.microsoft.com/office/powerpoint/2010/main" val="3221849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A8A1BF8-994F-6CEF-0D74-D5E645280E11}"/>
              </a:ext>
            </a:extLst>
          </p:cNvPr>
          <p:cNvSpPr txBox="1"/>
          <p:nvPr/>
        </p:nvSpPr>
        <p:spPr>
          <a:xfrm>
            <a:off x="718457" y="337456"/>
            <a:ext cx="3775393" cy="707886"/>
          </a:xfrm>
          <a:prstGeom prst="rect">
            <a:avLst/>
          </a:prstGeom>
          <a:noFill/>
        </p:spPr>
        <p:txBody>
          <a:bodyPr wrap="none" rtlCol="0">
            <a:spAutoFit/>
          </a:bodyPr>
          <a:lstStyle/>
          <a:p>
            <a:r>
              <a:rPr kumimoji="1" lang="ja-JP" altLang="en-US" sz="4000" dirty="0"/>
              <a:t>人新世の資本論</a:t>
            </a:r>
          </a:p>
        </p:txBody>
      </p:sp>
      <p:sp>
        <p:nvSpPr>
          <p:cNvPr id="7" name="テキスト ボックス 6">
            <a:extLst>
              <a:ext uri="{FF2B5EF4-FFF2-40B4-BE49-F238E27FC236}">
                <a16:creationId xmlns:a16="http://schemas.microsoft.com/office/drawing/2014/main" id="{CD2FD685-3369-5EF5-CF4A-B925B302F77C}"/>
              </a:ext>
            </a:extLst>
          </p:cNvPr>
          <p:cNvSpPr txBox="1"/>
          <p:nvPr/>
        </p:nvSpPr>
        <p:spPr>
          <a:xfrm>
            <a:off x="5366657" y="548871"/>
            <a:ext cx="3929743" cy="523220"/>
          </a:xfrm>
          <a:prstGeom prst="rect">
            <a:avLst/>
          </a:prstGeom>
          <a:noFill/>
        </p:spPr>
        <p:txBody>
          <a:bodyPr wrap="square">
            <a:spAutoFit/>
          </a:bodyPr>
          <a:lstStyle/>
          <a:p>
            <a:r>
              <a:rPr lang="ja-JP" altLang="en-US" sz="2800" dirty="0"/>
              <a:t>斎藤幸平(集英社新書)</a:t>
            </a:r>
          </a:p>
        </p:txBody>
      </p:sp>
      <p:sp>
        <p:nvSpPr>
          <p:cNvPr id="9" name="テキスト ボックス 8">
            <a:extLst>
              <a:ext uri="{FF2B5EF4-FFF2-40B4-BE49-F238E27FC236}">
                <a16:creationId xmlns:a16="http://schemas.microsoft.com/office/drawing/2014/main" id="{44DD6D1D-8376-8B8C-78D0-4CCB87D9F86F}"/>
              </a:ext>
            </a:extLst>
          </p:cNvPr>
          <p:cNvSpPr txBox="1"/>
          <p:nvPr/>
        </p:nvSpPr>
        <p:spPr>
          <a:xfrm>
            <a:off x="718457" y="1089166"/>
            <a:ext cx="8929008" cy="2062103"/>
          </a:xfrm>
          <a:prstGeom prst="rect">
            <a:avLst/>
          </a:prstGeom>
          <a:noFill/>
          <a:ln>
            <a:solidFill>
              <a:schemeClr val="accent1"/>
            </a:solidFill>
          </a:ln>
        </p:spPr>
        <p:txBody>
          <a:bodyPr wrap="square">
            <a:spAutoFit/>
          </a:bodyPr>
          <a:lstStyle/>
          <a:p>
            <a:r>
              <a:rPr lang="ja-JP" altLang="en-US" sz="1600" dirty="0"/>
              <a:t>斎藤 幸平　大阪市立大学大学院経済学研究科准教授</a:t>
            </a:r>
          </a:p>
          <a:p>
            <a:r>
              <a:rPr lang="en-US" altLang="ja-JP" sz="1600" dirty="0"/>
              <a:t>1987</a:t>
            </a:r>
            <a:r>
              <a:rPr lang="ja-JP" altLang="en-US" sz="1600" dirty="0"/>
              <a:t>年東京都生まれ。米国ウェズリアン大学卒業後、渡独。独フンボルト大学哲学科博士課程修了。専門はマルクス経済学。</a:t>
            </a:r>
            <a:r>
              <a:rPr lang="en-US" altLang="ja-JP" sz="1600" dirty="0">
                <a:solidFill>
                  <a:srgbClr val="FF0000"/>
                </a:solidFill>
              </a:rPr>
              <a:t>2018</a:t>
            </a:r>
            <a:r>
              <a:rPr lang="ja-JP" altLang="en-US" sz="1600" dirty="0">
                <a:solidFill>
                  <a:srgbClr val="FF0000"/>
                </a:solidFill>
              </a:rPr>
              <a:t>年、マルクス研究における最高峰「ドイッチャー記念賞」を日本人初、史上最年少で受賞</a:t>
            </a:r>
            <a:r>
              <a:rPr lang="ja-JP" altLang="en-US" sz="1600" dirty="0"/>
              <a:t>。著書に</a:t>
            </a:r>
            <a:r>
              <a:rPr lang="en-US" altLang="ja-JP" sz="1600" dirty="0"/>
              <a:t>『</a:t>
            </a:r>
            <a:r>
              <a:rPr lang="ja-JP" altLang="en-US" sz="1600" dirty="0"/>
              <a:t>大洪水の前に</a:t>
            </a:r>
            <a:r>
              <a:rPr lang="en-US" altLang="ja-JP" sz="1600" dirty="0"/>
              <a:t>』</a:t>
            </a:r>
            <a:r>
              <a:rPr lang="ja-JP" altLang="en-US" sz="1600" dirty="0"/>
              <a:t>（ドイッチャー記念賞受賞作“</a:t>
            </a:r>
            <a:r>
              <a:rPr lang="en-US" altLang="ja-JP" sz="1600" dirty="0"/>
              <a:t>Karl Marxʼs Ecosocialism ”</a:t>
            </a:r>
            <a:r>
              <a:rPr lang="ja-JP" altLang="en-US" sz="1600" dirty="0"/>
              <a:t>の日本語版、堀之内出版）、</a:t>
            </a:r>
            <a:r>
              <a:rPr lang="en-US" altLang="ja-JP" sz="1600" dirty="0"/>
              <a:t>『</a:t>
            </a:r>
            <a:r>
              <a:rPr lang="ja-JP" altLang="en-US" sz="1600" dirty="0"/>
              <a:t>人新世の「資本論」</a:t>
            </a:r>
            <a:r>
              <a:rPr lang="en-US" altLang="ja-JP" sz="1600" dirty="0"/>
              <a:t>』</a:t>
            </a:r>
            <a:r>
              <a:rPr lang="ja-JP" altLang="en-US" sz="1600" dirty="0"/>
              <a:t>（ 集英社新書）、編著に</a:t>
            </a:r>
            <a:r>
              <a:rPr lang="en-US" altLang="ja-JP" sz="1600" dirty="0"/>
              <a:t>『</a:t>
            </a:r>
            <a:r>
              <a:rPr lang="ja-JP" altLang="en-US" sz="1600" dirty="0"/>
              <a:t>未来への大分岐</a:t>
            </a:r>
            <a:r>
              <a:rPr lang="en-US" altLang="ja-JP" sz="1600" dirty="0"/>
              <a:t>』</a:t>
            </a:r>
            <a:r>
              <a:rPr lang="ja-JP" altLang="en-US" sz="1600" dirty="0"/>
              <a:t>（集英社新書）。訳書にマルクス・ガブリエル＆スラヴォイ・ジジェク</a:t>
            </a:r>
            <a:r>
              <a:rPr lang="en-US" altLang="ja-JP" sz="1600" dirty="0"/>
              <a:t>『</a:t>
            </a:r>
            <a:r>
              <a:rPr lang="ja-JP" altLang="en-US" sz="1600" dirty="0"/>
              <a:t>神話・狂気・哄笑</a:t>
            </a:r>
            <a:r>
              <a:rPr lang="en-US" altLang="ja-JP" sz="1600" dirty="0"/>
              <a:t>』</a:t>
            </a:r>
            <a:r>
              <a:rPr lang="ja-JP" altLang="en-US" sz="1600" dirty="0"/>
              <a:t>（堀之内出版）等。</a:t>
            </a:r>
            <a:r>
              <a:rPr lang="ja-JP" altLang="en-US" sz="1600" dirty="0">
                <a:solidFill>
                  <a:srgbClr val="FF0000"/>
                </a:solidFill>
              </a:rPr>
              <a:t>マルクスとエンゲルスの新全集を刊行する国際プロジェクト「</a:t>
            </a:r>
            <a:r>
              <a:rPr lang="en-US" altLang="ja-JP" sz="1600" dirty="0">
                <a:solidFill>
                  <a:srgbClr val="FF0000"/>
                </a:solidFill>
              </a:rPr>
              <a:t>MEGA</a:t>
            </a:r>
            <a:r>
              <a:rPr lang="ja-JP" altLang="en-US" sz="1600" dirty="0">
                <a:solidFill>
                  <a:srgbClr val="FF0000"/>
                </a:solidFill>
              </a:rPr>
              <a:t>」の国際編集委員会メンバー</a:t>
            </a:r>
            <a:r>
              <a:rPr lang="ja-JP" altLang="en-US" sz="1600" dirty="0"/>
              <a:t>。</a:t>
            </a:r>
          </a:p>
        </p:txBody>
      </p:sp>
      <p:sp>
        <p:nvSpPr>
          <p:cNvPr id="11" name="テキスト ボックス 10">
            <a:extLst>
              <a:ext uri="{FF2B5EF4-FFF2-40B4-BE49-F238E27FC236}">
                <a16:creationId xmlns:a16="http://schemas.microsoft.com/office/drawing/2014/main" id="{DEF4AF94-D3D8-BB7B-C47F-A5F2FE72E179}"/>
              </a:ext>
            </a:extLst>
          </p:cNvPr>
          <p:cNvSpPr txBox="1"/>
          <p:nvPr/>
        </p:nvSpPr>
        <p:spPr>
          <a:xfrm>
            <a:off x="718457" y="3227335"/>
            <a:ext cx="8929008" cy="3293209"/>
          </a:xfrm>
          <a:prstGeom prst="rect">
            <a:avLst/>
          </a:prstGeom>
          <a:noFill/>
          <a:ln>
            <a:solidFill>
              <a:schemeClr val="accent1"/>
            </a:solidFill>
          </a:ln>
        </p:spPr>
        <p:txBody>
          <a:bodyPr wrap="square">
            <a:spAutoFit/>
          </a:bodyPr>
          <a:lstStyle/>
          <a:p>
            <a:r>
              <a:rPr lang="ja-JP" altLang="en-US" sz="1600" dirty="0"/>
              <a:t>前書きより</a:t>
            </a:r>
            <a:endParaRPr lang="en-US" altLang="ja-JP" sz="1600" dirty="0"/>
          </a:p>
          <a:p>
            <a:r>
              <a:rPr lang="ja-JP" altLang="en-US" sz="1600" dirty="0"/>
              <a:t>・人類 の 経済 活動 が 地球 に 与え た 影響 が あまりに 大きい ため、 ノーベル 化学 賞 受賞 者 の パウル・クルッツェン は、 地質学 的 に 見 て、 地球 は 新た な 年代 に 突入 し た と 言い、 それ を「 人 新 世」（ Anthropocene） と 名付け た。</a:t>
            </a:r>
            <a:r>
              <a:rPr lang="ja-JP" altLang="en-US" sz="1600" dirty="0">
                <a:solidFill>
                  <a:srgbClr val="FF0000"/>
                </a:solidFill>
              </a:rPr>
              <a:t> 人間 たち の 活動 の 痕跡 が、 地球 の 表面 を 覆い つくし た 年代 という 意味 で ある。</a:t>
            </a:r>
            <a:r>
              <a:rPr lang="ja-JP" altLang="en-US" sz="1600" dirty="0"/>
              <a:t> </a:t>
            </a:r>
            <a:endParaRPr lang="en-US" altLang="ja-JP" sz="1600" dirty="0"/>
          </a:p>
          <a:p>
            <a:endParaRPr lang="en-US" altLang="ja-JP" sz="800" dirty="0"/>
          </a:p>
          <a:p>
            <a:r>
              <a:rPr lang="ja-JP" altLang="en-US" sz="1600" dirty="0"/>
              <a:t>・ 「 人 新 世」 の 環境 危機 によって 明らか になり つつ ある のは、まさに 経済成長 が、 人類 の 繁栄 の 基盤 を 切り崩し つつ ある という 事実 で ある。</a:t>
            </a:r>
            <a:endParaRPr lang="en-US" altLang="ja-JP" sz="1600" dirty="0"/>
          </a:p>
          <a:p>
            <a:endParaRPr lang="en-US" altLang="ja-JP" sz="800" dirty="0"/>
          </a:p>
          <a:p>
            <a:r>
              <a:rPr lang="ja-JP" altLang="en-US" sz="1600" dirty="0"/>
              <a:t>・ その 原因 の 鍵 を 握る のが、 資本主義 に ほかなら ない。 なぜ なら 二酸化炭素 の 排出 量 が 大きく 増え 始め た のは、 産業革命 以降、 つまり 資本主義 が 本格的 に 始動 し て 以来 の こと だ から だ。 そして、 その 直後 に、 資本 について 考え抜い た 思想家 が い た。 そう、 カール・マルクス で ある。  本書 は </a:t>
            </a:r>
            <a:r>
              <a:rPr lang="ja-JP" altLang="en-US" sz="1600" dirty="0">
                <a:solidFill>
                  <a:srgbClr val="FF0000"/>
                </a:solidFill>
              </a:rPr>
              <a:t>その マルクス の</a:t>
            </a:r>
            <a:r>
              <a:rPr lang="en-US" altLang="ja-JP" sz="1600" dirty="0">
                <a:solidFill>
                  <a:srgbClr val="FF0000"/>
                </a:solidFill>
              </a:rPr>
              <a:t>『 </a:t>
            </a:r>
            <a:r>
              <a:rPr lang="ja-JP" altLang="en-US" sz="1600" dirty="0">
                <a:solidFill>
                  <a:srgbClr val="FF0000"/>
                </a:solidFill>
              </a:rPr>
              <a:t>資本論</a:t>
            </a:r>
            <a:r>
              <a:rPr lang="en-US" altLang="ja-JP" sz="1600" dirty="0">
                <a:solidFill>
                  <a:srgbClr val="FF0000"/>
                </a:solidFill>
              </a:rPr>
              <a:t>』 </a:t>
            </a:r>
            <a:r>
              <a:rPr lang="ja-JP" altLang="en-US" sz="1600" dirty="0">
                <a:solidFill>
                  <a:srgbClr val="FF0000"/>
                </a:solidFill>
              </a:rPr>
              <a:t>を 折々 に 参照 し ながら、「 人 新 世」 における 資本 と 社会 と 自然 の 絡み合い を 分析 し て いく</a:t>
            </a:r>
            <a:r>
              <a:rPr lang="ja-JP" altLang="en-US" sz="1600" dirty="0"/>
              <a:t>。</a:t>
            </a:r>
          </a:p>
        </p:txBody>
      </p:sp>
      <p:pic>
        <p:nvPicPr>
          <p:cNvPr id="15" name="図 14">
            <a:extLst>
              <a:ext uri="{FF2B5EF4-FFF2-40B4-BE49-F238E27FC236}">
                <a16:creationId xmlns:a16="http://schemas.microsoft.com/office/drawing/2014/main" id="{1715BC07-8D23-C513-CB40-19E89BCC18A9}"/>
              </a:ext>
            </a:extLst>
          </p:cNvPr>
          <p:cNvPicPr>
            <a:picLocks noChangeAspect="1"/>
          </p:cNvPicPr>
          <p:nvPr/>
        </p:nvPicPr>
        <p:blipFill>
          <a:blip r:embed="rId2"/>
          <a:stretch>
            <a:fillRect/>
          </a:stretch>
        </p:blipFill>
        <p:spPr>
          <a:xfrm>
            <a:off x="9725025" y="1622060"/>
            <a:ext cx="2190750" cy="4400550"/>
          </a:xfrm>
          <a:prstGeom prst="rect">
            <a:avLst/>
          </a:prstGeom>
        </p:spPr>
      </p:pic>
    </p:spTree>
    <p:extLst>
      <p:ext uri="{BB962C8B-B14F-4D97-AF65-F5344CB8AC3E}">
        <p14:creationId xmlns:p14="http://schemas.microsoft.com/office/powerpoint/2010/main" val="2847204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E659E85D-FADC-40B7-C575-60E665A436CE}"/>
              </a:ext>
            </a:extLst>
          </p:cNvPr>
          <p:cNvSpPr txBox="1"/>
          <p:nvPr/>
        </p:nvSpPr>
        <p:spPr>
          <a:xfrm>
            <a:off x="366823" y="1073953"/>
            <a:ext cx="11607209" cy="5201424"/>
          </a:xfrm>
          <a:prstGeom prst="rect">
            <a:avLst/>
          </a:prstGeom>
          <a:solidFill>
            <a:schemeClr val="accent4">
              <a:lumMod val="20000"/>
              <a:lumOff val="80000"/>
            </a:schemeClr>
          </a:solidFill>
          <a:ln>
            <a:solidFill>
              <a:schemeClr val="tx1"/>
            </a:solidFill>
          </a:ln>
          <a:effectLst>
            <a:outerShdw blurRad="50800" dist="38100" dir="2700000" algn="tl" rotWithShape="0">
              <a:prstClr val="black">
                <a:alpha val="40000"/>
              </a:prstClr>
            </a:outerShdw>
          </a:effectLst>
        </p:spPr>
        <p:txBody>
          <a:bodyPr wrap="square">
            <a:spAutoFit/>
          </a:bodyPr>
          <a:lstStyle/>
          <a:p>
            <a:endParaRPr lang="en-US" altLang="ja-JP" sz="2800" dirty="0"/>
          </a:p>
          <a:p>
            <a:r>
              <a:rPr lang="ja-JP" altLang="en-US" sz="2800" dirty="0"/>
              <a:t>・資本主義による経済成長は地球環境を破壊し、限界を超えつつある</a:t>
            </a:r>
            <a:endParaRPr lang="en-US" altLang="ja-JP" sz="2800" dirty="0"/>
          </a:p>
          <a:p>
            <a:endParaRPr lang="en-US" altLang="ja-JP" sz="1000" dirty="0"/>
          </a:p>
          <a:p>
            <a:r>
              <a:rPr lang="ja-JP" altLang="en-US" sz="2800" dirty="0"/>
              <a:t>・人類がその環境危機を乗り切り、持続可能で公正な社会を実現する</a:t>
            </a:r>
            <a:endParaRPr lang="en-US" altLang="ja-JP" sz="2800" dirty="0"/>
          </a:p>
          <a:p>
            <a:r>
              <a:rPr lang="ja-JP" altLang="en-US" sz="2800" dirty="0"/>
              <a:t>　ための唯一の選択肢が、「 脱成長コミュニズム」である</a:t>
            </a:r>
            <a:endParaRPr lang="en-US" altLang="ja-JP" sz="2800" dirty="0"/>
          </a:p>
          <a:p>
            <a:r>
              <a:rPr lang="ja-JP" altLang="en-US" sz="2800" dirty="0"/>
              <a:t>　（本書が世界で初めての晩年のマルクスの思想を解読して著述）</a:t>
            </a:r>
            <a:endParaRPr lang="en-US" altLang="ja-JP" sz="2800" dirty="0"/>
          </a:p>
          <a:p>
            <a:endParaRPr lang="en-US" altLang="ja-JP" sz="1000" dirty="0"/>
          </a:p>
          <a:p>
            <a:r>
              <a:rPr lang="ja-JP" altLang="en-US" sz="2800" dirty="0"/>
              <a:t>・具体的な方策</a:t>
            </a:r>
            <a:endParaRPr lang="en-US" altLang="ja-JP" sz="2800" dirty="0"/>
          </a:p>
          <a:p>
            <a:r>
              <a:rPr lang="ja-JP" altLang="en-US" sz="2400" dirty="0"/>
              <a:t>　①使用価値経済 への転換 </a:t>
            </a:r>
            <a:endParaRPr lang="en-US" altLang="ja-JP" sz="2400" dirty="0"/>
          </a:p>
          <a:p>
            <a:r>
              <a:rPr lang="ja-JP" altLang="en-US" sz="2400" dirty="0"/>
              <a:t>　②労働時間を削減して、生活の質を向上させる</a:t>
            </a:r>
            <a:endParaRPr lang="en-US" altLang="ja-JP" sz="2400" dirty="0"/>
          </a:p>
          <a:p>
            <a:r>
              <a:rPr lang="ja-JP" altLang="en-US" sz="2400" dirty="0"/>
              <a:t>　③画一的な分業の廃止</a:t>
            </a:r>
            <a:endParaRPr lang="en-US" altLang="ja-JP" sz="2400" dirty="0"/>
          </a:p>
          <a:p>
            <a:r>
              <a:rPr lang="ja-JP" altLang="en-US" sz="2400" dirty="0"/>
              <a:t>　④生産過程の民主化</a:t>
            </a:r>
            <a:endParaRPr lang="en-US" altLang="ja-JP" sz="2400" dirty="0"/>
          </a:p>
          <a:p>
            <a:r>
              <a:rPr lang="ja-JP" altLang="en-US" sz="2400" dirty="0"/>
              <a:t>　⑤エッセンシャル・ワークの重視</a:t>
            </a:r>
            <a:endParaRPr lang="en-US" altLang="ja-JP" sz="2400" dirty="0"/>
          </a:p>
          <a:p>
            <a:endParaRPr lang="ja-JP" altLang="en-US" sz="2400" dirty="0"/>
          </a:p>
        </p:txBody>
      </p:sp>
      <p:sp>
        <p:nvSpPr>
          <p:cNvPr id="3" name="テキスト ボックス 2">
            <a:extLst>
              <a:ext uri="{FF2B5EF4-FFF2-40B4-BE49-F238E27FC236}">
                <a16:creationId xmlns:a16="http://schemas.microsoft.com/office/drawing/2014/main" id="{EEC7078F-D6B9-DCA6-A678-16F5C5AAFFE5}"/>
              </a:ext>
            </a:extLst>
          </p:cNvPr>
          <p:cNvSpPr txBox="1"/>
          <p:nvPr/>
        </p:nvSpPr>
        <p:spPr>
          <a:xfrm>
            <a:off x="366823" y="373543"/>
            <a:ext cx="6108404" cy="523220"/>
          </a:xfrm>
          <a:prstGeom prst="rect">
            <a:avLst/>
          </a:prstGeom>
          <a:noFill/>
        </p:spPr>
        <p:txBody>
          <a:bodyPr wrap="square">
            <a:spAutoFit/>
          </a:bodyPr>
          <a:lstStyle/>
          <a:p>
            <a:r>
              <a:rPr lang="ja-JP" altLang="en-US" sz="2800" dirty="0"/>
              <a:t>この本で言っていること</a:t>
            </a:r>
            <a:endParaRPr lang="en-US" altLang="ja-JP" sz="2800" dirty="0"/>
          </a:p>
        </p:txBody>
      </p:sp>
    </p:spTree>
    <p:extLst>
      <p:ext uri="{BB962C8B-B14F-4D97-AF65-F5344CB8AC3E}">
        <p14:creationId xmlns:p14="http://schemas.microsoft.com/office/powerpoint/2010/main" val="19194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1C6CA3C3-0569-F47A-6EB0-943E274CC06F}"/>
              </a:ext>
            </a:extLst>
          </p:cNvPr>
          <p:cNvSpPr txBox="1"/>
          <p:nvPr/>
        </p:nvSpPr>
        <p:spPr>
          <a:xfrm>
            <a:off x="707824" y="1943555"/>
            <a:ext cx="11136844" cy="2800767"/>
          </a:xfrm>
          <a:prstGeom prst="rect">
            <a:avLst/>
          </a:prstGeom>
          <a:noFill/>
        </p:spPr>
        <p:txBody>
          <a:bodyPr wrap="square">
            <a:spAutoFit/>
          </a:bodyPr>
          <a:lstStyle/>
          <a:p>
            <a:r>
              <a:rPr lang="ja-JP" altLang="en-US" sz="2800" b="1" dirty="0"/>
              <a:t>カール・マルクス</a:t>
            </a:r>
            <a:endParaRPr lang="en-US" altLang="ja-JP" sz="2800" b="1" dirty="0"/>
          </a:p>
          <a:p>
            <a:endParaRPr lang="en-US" altLang="ja-JP" sz="800" b="1" dirty="0"/>
          </a:p>
          <a:p>
            <a:r>
              <a:rPr lang="ja-JP" altLang="en-US" sz="2800" b="1" dirty="0"/>
              <a:t>・</a:t>
            </a:r>
            <a:r>
              <a:rPr lang="ja-JP" altLang="en-US" sz="2800" dirty="0"/>
              <a:t>ドイツ語</a:t>
            </a:r>
            <a:r>
              <a:rPr lang="en-US" altLang="ja-JP" sz="2800" dirty="0"/>
              <a:t>: Karl Marx</a:t>
            </a:r>
            <a:r>
              <a:rPr lang="ja-JP" altLang="en-US" sz="2800" dirty="0"/>
              <a:t>、英語</a:t>
            </a:r>
            <a:r>
              <a:rPr lang="en-US" altLang="ja-JP" sz="2800" dirty="0"/>
              <a:t>: Karl Marx</a:t>
            </a:r>
          </a:p>
          <a:p>
            <a:r>
              <a:rPr lang="ja-JP" altLang="en-US" sz="2800" dirty="0"/>
              <a:t>・</a:t>
            </a:r>
            <a:r>
              <a:rPr lang="en-US" altLang="ja-JP" sz="2800" dirty="0"/>
              <a:t>1818</a:t>
            </a:r>
            <a:r>
              <a:rPr lang="ja-JP" altLang="en-US" sz="2800" dirty="0"/>
              <a:t>年</a:t>
            </a:r>
            <a:r>
              <a:rPr lang="en-US" altLang="ja-JP" sz="2800" dirty="0"/>
              <a:t>5</a:t>
            </a:r>
            <a:r>
              <a:rPr lang="ja-JP" altLang="en-US" sz="2800" dirty="0"/>
              <a:t>月</a:t>
            </a:r>
            <a:r>
              <a:rPr lang="en-US" altLang="ja-JP" sz="2800" dirty="0"/>
              <a:t>5</a:t>
            </a:r>
            <a:r>
              <a:rPr lang="ja-JP" altLang="en-US" sz="2800" dirty="0"/>
              <a:t>日 </a:t>
            </a:r>
            <a:r>
              <a:rPr lang="en-US" altLang="ja-JP" sz="2800" dirty="0"/>
              <a:t>- 1883</a:t>
            </a:r>
            <a:r>
              <a:rPr lang="ja-JP" altLang="en-US" sz="2800" dirty="0"/>
              <a:t>年</a:t>
            </a:r>
            <a:r>
              <a:rPr lang="en-US" altLang="ja-JP" sz="2800" dirty="0"/>
              <a:t>3</a:t>
            </a:r>
            <a:r>
              <a:rPr lang="ja-JP" altLang="en-US" sz="2800" dirty="0"/>
              <a:t>月</a:t>
            </a:r>
            <a:r>
              <a:rPr lang="en-US" altLang="ja-JP" sz="2800" dirty="0"/>
              <a:t>14</a:t>
            </a:r>
            <a:r>
              <a:rPr lang="ja-JP" altLang="en-US" sz="2800" dirty="0"/>
              <a:t>日（６４歳没）</a:t>
            </a:r>
            <a:endParaRPr lang="en-US" altLang="ja-JP" sz="2800" dirty="0"/>
          </a:p>
          <a:p>
            <a:r>
              <a:rPr lang="ja-JP" altLang="en-US" sz="2800" dirty="0"/>
              <a:t>・プロイセン王国（ドイツ）出身の哲学者、経済学者、革命家。</a:t>
            </a:r>
            <a:endParaRPr lang="en-US" altLang="ja-JP" sz="2800" dirty="0"/>
          </a:p>
          <a:p>
            <a:r>
              <a:rPr lang="ja-JP" altLang="en-US" sz="2800" dirty="0"/>
              <a:t>・社会主義および労働運動に強い影響を与えた。</a:t>
            </a:r>
            <a:endParaRPr lang="en-US" altLang="ja-JP" sz="2800" dirty="0"/>
          </a:p>
          <a:p>
            <a:r>
              <a:rPr lang="ja-JP" altLang="en-US" sz="2800" dirty="0"/>
              <a:t>・</a:t>
            </a:r>
            <a:r>
              <a:rPr lang="ja-JP" altLang="en-US" sz="2800" dirty="0">
                <a:solidFill>
                  <a:srgbClr val="FF0000"/>
                </a:solidFill>
              </a:rPr>
              <a:t>没後１４０年</a:t>
            </a:r>
          </a:p>
        </p:txBody>
      </p:sp>
      <p:sp>
        <p:nvSpPr>
          <p:cNvPr id="10" name="テキスト ボックス 9">
            <a:extLst>
              <a:ext uri="{FF2B5EF4-FFF2-40B4-BE49-F238E27FC236}">
                <a16:creationId xmlns:a16="http://schemas.microsoft.com/office/drawing/2014/main" id="{1D180535-4EFB-4279-45C9-0EF1FF87397F}"/>
              </a:ext>
            </a:extLst>
          </p:cNvPr>
          <p:cNvSpPr txBox="1"/>
          <p:nvPr/>
        </p:nvSpPr>
        <p:spPr>
          <a:xfrm>
            <a:off x="374798" y="128995"/>
            <a:ext cx="2772439" cy="369332"/>
          </a:xfrm>
          <a:prstGeom prst="rect">
            <a:avLst/>
          </a:prstGeom>
          <a:noFill/>
        </p:spPr>
        <p:txBody>
          <a:bodyPr wrap="square">
            <a:spAutoFit/>
          </a:bodyPr>
          <a:lstStyle/>
          <a:p>
            <a:r>
              <a:rPr lang="ja-JP" altLang="en-US" sz="1800" b="1" dirty="0"/>
              <a:t>知っておきたい予備知識</a:t>
            </a:r>
            <a:endParaRPr lang="en-US" altLang="ja-JP" sz="1800" b="1" dirty="0"/>
          </a:p>
        </p:txBody>
      </p:sp>
    </p:spTree>
    <p:extLst>
      <p:ext uri="{BB962C8B-B14F-4D97-AF65-F5344CB8AC3E}">
        <p14:creationId xmlns:p14="http://schemas.microsoft.com/office/powerpoint/2010/main" val="1706431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A20701DB-3C3E-526C-01DE-3166D029FBF1}"/>
              </a:ext>
            </a:extLst>
          </p:cNvPr>
          <p:cNvSpPr txBox="1"/>
          <p:nvPr/>
        </p:nvSpPr>
        <p:spPr>
          <a:xfrm>
            <a:off x="374798" y="128995"/>
            <a:ext cx="2772439" cy="369332"/>
          </a:xfrm>
          <a:prstGeom prst="rect">
            <a:avLst/>
          </a:prstGeom>
          <a:noFill/>
        </p:spPr>
        <p:txBody>
          <a:bodyPr wrap="square">
            <a:spAutoFit/>
          </a:bodyPr>
          <a:lstStyle/>
          <a:p>
            <a:r>
              <a:rPr lang="ja-JP" altLang="en-US" sz="1800" b="1" dirty="0"/>
              <a:t>知っておきたい予備知識</a:t>
            </a:r>
            <a:endParaRPr lang="en-US" altLang="ja-JP" sz="1800" b="1" dirty="0"/>
          </a:p>
        </p:txBody>
      </p:sp>
      <p:sp>
        <p:nvSpPr>
          <p:cNvPr id="11" name="テキスト ボックス 10">
            <a:extLst>
              <a:ext uri="{FF2B5EF4-FFF2-40B4-BE49-F238E27FC236}">
                <a16:creationId xmlns:a16="http://schemas.microsoft.com/office/drawing/2014/main" id="{ED8B105C-3D58-ED06-3803-85B31782D05D}"/>
              </a:ext>
            </a:extLst>
          </p:cNvPr>
          <p:cNvSpPr txBox="1"/>
          <p:nvPr/>
        </p:nvSpPr>
        <p:spPr>
          <a:xfrm>
            <a:off x="374798" y="720642"/>
            <a:ext cx="11576196" cy="5539978"/>
          </a:xfrm>
          <a:prstGeom prst="rect">
            <a:avLst/>
          </a:prstGeom>
          <a:noFill/>
        </p:spPr>
        <p:txBody>
          <a:bodyPr wrap="square">
            <a:spAutoFit/>
          </a:bodyPr>
          <a:lstStyle/>
          <a:p>
            <a:pPr algn="l"/>
            <a:r>
              <a:rPr lang="en-US" altLang="ja-JP" b="1" i="0" dirty="0">
                <a:solidFill>
                  <a:srgbClr val="202124"/>
                </a:solidFill>
                <a:effectLst/>
                <a:latin typeface="+mn-ea"/>
              </a:rPr>
              <a:t>1776</a:t>
            </a:r>
            <a:r>
              <a:rPr lang="ja-JP" altLang="en-US" b="1" i="0" dirty="0">
                <a:solidFill>
                  <a:srgbClr val="202124"/>
                </a:solidFill>
                <a:effectLst/>
                <a:latin typeface="+mn-ea"/>
              </a:rPr>
              <a:t>年　</a:t>
            </a:r>
            <a:r>
              <a:rPr lang="ja-JP" altLang="en-US" b="1" i="0" dirty="0">
                <a:solidFill>
                  <a:srgbClr val="000000"/>
                </a:solidFill>
                <a:effectLst/>
                <a:latin typeface="+mn-ea"/>
              </a:rPr>
              <a:t>アダムスミス　「国富論」</a:t>
            </a:r>
            <a:endParaRPr lang="en-US" altLang="ja-JP" b="1" dirty="0">
              <a:solidFill>
                <a:srgbClr val="000000"/>
              </a:solidFill>
              <a:latin typeface="+mn-ea"/>
            </a:endParaRPr>
          </a:p>
          <a:p>
            <a:pPr algn="l"/>
            <a:r>
              <a:rPr lang="ja-JP" altLang="en-US" i="0" dirty="0">
                <a:solidFill>
                  <a:srgbClr val="000000"/>
                </a:solidFill>
                <a:effectLst/>
                <a:latin typeface="+mn-ea"/>
              </a:rPr>
              <a:t>「経済には見えない力が働いていて（見えざる神の手）、個人の利益を追求する行為により経済はうまく回る。つまり資本主義はベスト！」</a:t>
            </a:r>
            <a:endParaRPr lang="en-US" altLang="ja-JP" i="0" dirty="0">
              <a:solidFill>
                <a:srgbClr val="000000"/>
              </a:solidFill>
              <a:effectLst/>
              <a:latin typeface="+mn-ea"/>
            </a:endParaRPr>
          </a:p>
          <a:p>
            <a:pPr algn="l"/>
            <a:endParaRPr lang="en-US" altLang="ja-JP" sz="800" dirty="0">
              <a:solidFill>
                <a:srgbClr val="000000"/>
              </a:solidFill>
              <a:latin typeface="+mn-ea"/>
            </a:endParaRPr>
          </a:p>
          <a:p>
            <a:r>
              <a:rPr lang="en-US" altLang="ja-JP" b="1" i="0" dirty="0">
                <a:solidFill>
                  <a:srgbClr val="4D5156"/>
                </a:solidFill>
                <a:effectLst/>
                <a:latin typeface="arial" panose="020B0604020202020204" pitchFamily="34" charset="0"/>
              </a:rPr>
              <a:t>1847</a:t>
            </a:r>
            <a:r>
              <a:rPr lang="ja-JP" altLang="en-US" b="1" i="0" dirty="0">
                <a:solidFill>
                  <a:srgbClr val="4D5156"/>
                </a:solidFill>
                <a:effectLst/>
                <a:latin typeface="arial" panose="020B0604020202020204" pitchFamily="34" charset="0"/>
              </a:rPr>
              <a:t>年マルクスとエンゲルス　共産党宣言</a:t>
            </a:r>
            <a:endParaRPr lang="en-US" altLang="ja-JP" b="1" i="0" dirty="0">
              <a:solidFill>
                <a:srgbClr val="4D5156"/>
              </a:solidFill>
              <a:effectLst/>
              <a:latin typeface="arial" panose="020B0604020202020204" pitchFamily="34" charset="0"/>
            </a:endParaRPr>
          </a:p>
          <a:p>
            <a:r>
              <a:rPr lang="ja-JP" altLang="en-US" dirty="0">
                <a:solidFill>
                  <a:srgbClr val="000000"/>
                </a:solidFill>
                <a:latin typeface="+mn-ea"/>
              </a:rPr>
              <a:t>「共産主義者は、これまでのすべての社会秩序を暴力的に転覆にすることによってのみ、自己の目的が達せられることを公然と宣言する。支配階級よ、共産主義革命の前におののくがよい」</a:t>
            </a:r>
          </a:p>
          <a:p>
            <a:pPr algn="l"/>
            <a:endParaRPr lang="en-US" altLang="ja-JP" sz="800" i="0" dirty="0">
              <a:solidFill>
                <a:srgbClr val="000000"/>
              </a:solidFill>
              <a:effectLst/>
              <a:latin typeface="+mn-ea"/>
            </a:endParaRPr>
          </a:p>
          <a:p>
            <a:pPr algn="l"/>
            <a:r>
              <a:rPr lang="en-US" altLang="ja-JP" b="1" i="0" dirty="0">
                <a:solidFill>
                  <a:srgbClr val="000000"/>
                </a:solidFill>
                <a:effectLst/>
                <a:latin typeface="+mn-ea"/>
              </a:rPr>
              <a:t>1867</a:t>
            </a:r>
            <a:r>
              <a:rPr lang="ja-JP" altLang="en-US" b="1" i="0" dirty="0">
                <a:solidFill>
                  <a:srgbClr val="000000"/>
                </a:solidFill>
                <a:effectLst/>
                <a:latin typeface="+mn-ea"/>
              </a:rPr>
              <a:t>年カール・マルクス　「資本論」</a:t>
            </a:r>
          </a:p>
          <a:p>
            <a:pPr algn="l"/>
            <a:r>
              <a:rPr lang="ja-JP" altLang="en-US" i="0" dirty="0">
                <a:solidFill>
                  <a:srgbClr val="000000"/>
                </a:solidFill>
                <a:effectLst/>
                <a:latin typeface="+mn-ea"/>
              </a:rPr>
              <a:t>「資本主義はダメ！世界経済が崩壊するシステムだ！　結果的に社会主義になるだろう」</a:t>
            </a:r>
            <a:endParaRPr lang="en-US" altLang="ja-JP" i="0" dirty="0">
              <a:solidFill>
                <a:srgbClr val="000000"/>
              </a:solidFill>
              <a:effectLst/>
              <a:latin typeface="+mn-ea"/>
            </a:endParaRPr>
          </a:p>
          <a:p>
            <a:pPr algn="l"/>
            <a:endParaRPr lang="ja-JP" altLang="en-US" sz="800" dirty="0">
              <a:solidFill>
                <a:srgbClr val="000000"/>
              </a:solidFill>
              <a:latin typeface="+mn-ea"/>
            </a:endParaRPr>
          </a:p>
          <a:p>
            <a:pPr algn="l"/>
            <a:r>
              <a:rPr lang="en-US" altLang="ja-JP" b="1" i="0" dirty="0">
                <a:solidFill>
                  <a:srgbClr val="000000"/>
                </a:solidFill>
                <a:effectLst/>
                <a:latin typeface="+mn-ea"/>
              </a:rPr>
              <a:t>1922</a:t>
            </a:r>
            <a:r>
              <a:rPr lang="ja-JP" altLang="en-US" b="1" i="0" dirty="0">
                <a:solidFill>
                  <a:srgbClr val="000000"/>
                </a:solidFill>
                <a:effectLst/>
                <a:latin typeface="+mn-ea"/>
              </a:rPr>
              <a:t>年　ソビエト連邦誕生　</a:t>
            </a:r>
            <a:r>
              <a:rPr lang="ja-JP" altLang="en-US" i="0" dirty="0">
                <a:solidFill>
                  <a:srgbClr val="000000"/>
                </a:solidFill>
                <a:effectLst/>
                <a:latin typeface="+mn-ea"/>
              </a:rPr>
              <a:t>マルクスが主張する資本主義の発展を経ずに社会主義国家が初めて誕生</a:t>
            </a:r>
            <a:endParaRPr lang="en-US" altLang="ja-JP" i="0" dirty="0">
              <a:solidFill>
                <a:srgbClr val="000000"/>
              </a:solidFill>
              <a:effectLst/>
              <a:latin typeface="+mn-ea"/>
            </a:endParaRPr>
          </a:p>
          <a:p>
            <a:endParaRPr lang="en-US" altLang="ja-JP" sz="800" dirty="0">
              <a:solidFill>
                <a:srgbClr val="000000"/>
              </a:solidFill>
              <a:latin typeface="+mn-ea"/>
            </a:endParaRPr>
          </a:p>
          <a:p>
            <a:r>
              <a:rPr lang="en-US" altLang="ja-JP" b="1" i="0" dirty="0">
                <a:solidFill>
                  <a:srgbClr val="000000"/>
                </a:solidFill>
                <a:effectLst/>
                <a:latin typeface="+mn-ea"/>
              </a:rPr>
              <a:t>1924</a:t>
            </a:r>
            <a:r>
              <a:rPr lang="ja-JP" altLang="en-US" b="1" i="0" dirty="0">
                <a:solidFill>
                  <a:srgbClr val="000000"/>
                </a:solidFill>
                <a:effectLst/>
                <a:latin typeface="+mn-ea"/>
              </a:rPr>
              <a:t>年　スターリン「マルクス・レーニン主義」</a:t>
            </a:r>
          </a:p>
          <a:p>
            <a:pPr algn="l"/>
            <a:r>
              <a:rPr lang="ja-JP" altLang="en-US" i="0" dirty="0">
                <a:solidFill>
                  <a:srgbClr val="000000"/>
                </a:solidFill>
                <a:effectLst/>
                <a:latin typeface="+mn-ea"/>
              </a:rPr>
              <a:t>ロシア革命を成功させたウラジーミル・レーニンの死後に権力を握ったスターリンが</a:t>
            </a:r>
            <a:r>
              <a:rPr lang="en-US" altLang="ja-JP" i="0" dirty="0">
                <a:solidFill>
                  <a:srgbClr val="000000"/>
                </a:solidFill>
                <a:effectLst/>
                <a:latin typeface="+mn-ea"/>
              </a:rPr>
              <a:t>4</a:t>
            </a:r>
            <a:r>
              <a:rPr lang="ja-JP" altLang="en-US" i="0" dirty="0">
                <a:solidFill>
                  <a:srgbClr val="000000"/>
                </a:solidFill>
                <a:effectLst/>
                <a:latin typeface="+mn-ea"/>
              </a:rPr>
              <a:t>月のスベルドロフスク大学で行った講演で提唱。「レーニンが カール・マルクスを正しく承継した」と強調するために作られた用語である。プロレタリアートによる暴力的独裁国家</a:t>
            </a:r>
            <a:endParaRPr lang="en-US" altLang="ja-JP" i="0" dirty="0">
              <a:solidFill>
                <a:srgbClr val="000000"/>
              </a:solidFill>
              <a:effectLst/>
              <a:latin typeface="+mn-ea"/>
            </a:endParaRPr>
          </a:p>
          <a:p>
            <a:pPr algn="l"/>
            <a:endParaRPr lang="en-US" altLang="ja-JP" sz="800" i="0" dirty="0">
              <a:solidFill>
                <a:srgbClr val="000000"/>
              </a:solidFill>
              <a:effectLst/>
              <a:latin typeface="+mn-ea"/>
            </a:endParaRPr>
          </a:p>
          <a:p>
            <a:pPr algn="l"/>
            <a:r>
              <a:rPr lang="en-US" altLang="ja-JP" b="1" i="0" dirty="0">
                <a:solidFill>
                  <a:srgbClr val="000000"/>
                </a:solidFill>
                <a:effectLst/>
                <a:latin typeface="+mn-ea"/>
              </a:rPr>
              <a:t>1991</a:t>
            </a:r>
            <a:r>
              <a:rPr lang="ja-JP" altLang="en-US" b="1" i="0" dirty="0">
                <a:solidFill>
                  <a:srgbClr val="000000"/>
                </a:solidFill>
                <a:effectLst/>
                <a:latin typeface="+mn-ea"/>
              </a:rPr>
              <a:t>年　ソビエト連邦崩壊（マルクス主義の失墜）</a:t>
            </a:r>
            <a:endParaRPr lang="ja-JP" altLang="en-US" i="0" dirty="0">
              <a:solidFill>
                <a:srgbClr val="000000"/>
              </a:solidFill>
              <a:effectLst/>
              <a:latin typeface="+mn-ea"/>
            </a:endParaRPr>
          </a:p>
          <a:p>
            <a:pPr algn="l"/>
            <a:r>
              <a:rPr lang="ja-JP" altLang="en-US" i="0" dirty="0">
                <a:solidFill>
                  <a:srgbClr val="000000"/>
                </a:solidFill>
                <a:effectLst/>
                <a:latin typeface="+mn-ea"/>
              </a:rPr>
              <a:t>ソ連や中国をはじめとする社会主義国の「失敗」によって，マルクスの理論は「間違い」であったことが明らかになった，と一般には受け取られている。</a:t>
            </a:r>
            <a:r>
              <a:rPr lang="en-US" altLang="ja-JP" i="0" dirty="0">
                <a:solidFill>
                  <a:srgbClr val="000000"/>
                </a:solidFill>
                <a:effectLst/>
                <a:latin typeface="+mn-ea"/>
              </a:rPr>
              <a:t>20</a:t>
            </a:r>
            <a:r>
              <a:rPr lang="ja-JP" altLang="en-US" i="0" dirty="0">
                <a:solidFill>
                  <a:srgbClr val="000000"/>
                </a:solidFill>
                <a:effectLst/>
                <a:latin typeface="+mn-ea"/>
              </a:rPr>
              <a:t>世紀全体をかけた社会主義（マルクス主義）の実験は「失敗」に終わり，資本主義こそが最も優れた経済システムであることが証明されたのだ，と</a:t>
            </a:r>
          </a:p>
        </p:txBody>
      </p:sp>
    </p:spTree>
    <p:extLst>
      <p:ext uri="{BB962C8B-B14F-4D97-AF65-F5344CB8AC3E}">
        <p14:creationId xmlns:p14="http://schemas.microsoft.com/office/powerpoint/2010/main" val="3275907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ED8B105C-3D58-ED06-3803-85B31782D05D}"/>
              </a:ext>
            </a:extLst>
          </p:cNvPr>
          <p:cNvSpPr txBox="1"/>
          <p:nvPr/>
        </p:nvSpPr>
        <p:spPr>
          <a:xfrm>
            <a:off x="435935" y="806701"/>
            <a:ext cx="11576196" cy="2154436"/>
          </a:xfrm>
          <a:prstGeom prst="rect">
            <a:avLst/>
          </a:prstGeom>
          <a:noFill/>
        </p:spPr>
        <p:txBody>
          <a:bodyPr wrap="square">
            <a:spAutoFit/>
          </a:bodyPr>
          <a:lstStyle/>
          <a:p>
            <a:pPr algn="l"/>
            <a:r>
              <a:rPr lang="en-US" altLang="ja-JP" b="1" i="0" dirty="0">
                <a:solidFill>
                  <a:srgbClr val="202124"/>
                </a:solidFill>
                <a:effectLst/>
                <a:latin typeface="+mn-ea"/>
              </a:rPr>
              <a:t>1960</a:t>
            </a:r>
            <a:r>
              <a:rPr lang="ja-JP" altLang="en-US" b="1" i="0" dirty="0">
                <a:solidFill>
                  <a:srgbClr val="202124"/>
                </a:solidFill>
                <a:effectLst/>
                <a:latin typeface="+mn-ea"/>
              </a:rPr>
              <a:t>年代後半　日本</a:t>
            </a:r>
            <a:endParaRPr lang="en-US" altLang="ja-JP" b="1" i="0" dirty="0">
              <a:solidFill>
                <a:srgbClr val="202124"/>
              </a:solidFill>
              <a:effectLst/>
              <a:latin typeface="+mn-ea"/>
            </a:endParaRPr>
          </a:p>
          <a:p>
            <a:pPr algn="l"/>
            <a:r>
              <a:rPr lang="ja-JP" altLang="en-US" i="0" dirty="0">
                <a:solidFill>
                  <a:srgbClr val="000000"/>
                </a:solidFill>
                <a:effectLst/>
                <a:latin typeface="+mn-ea"/>
              </a:rPr>
              <a:t>「当時の学生たちの多くは、マルクスこそは正義の使者であり、預言者であり、希望の星であると信じ、マルクスのためなら命をささげてもよいと考えていた」（三田誠広　マルクスの逆襲　</a:t>
            </a:r>
            <a:r>
              <a:rPr lang="en-US" altLang="ja-JP" i="0" dirty="0">
                <a:solidFill>
                  <a:srgbClr val="000000"/>
                </a:solidFill>
                <a:effectLst/>
                <a:latin typeface="+mn-ea"/>
              </a:rPr>
              <a:t>2009</a:t>
            </a:r>
            <a:r>
              <a:rPr lang="ja-JP" altLang="en-US" i="0" dirty="0">
                <a:solidFill>
                  <a:srgbClr val="000000"/>
                </a:solidFill>
                <a:effectLst/>
                <a:latin typeface="+mn-ea"/>
              </a:rPr>
              <a:t>年集英社新書）</a:t>
            </a:r>
            <a:endParaRPr lang="en-US" altLang="ja-JP" i="0" dirty="0">
              <a:solidFill>
                <a:srgbClr val="000000"/>
              </a:solidFill>
              <a:effectLst/>
              <a:latin typeface="+mn-ea"/>
            </a:endParaRPr>
          </a:p>
          <a:p>
            <a:pPr algn="l"/>
            <a:endParaRPr lang="en-US" altLang="ja-JP" sz="800" dirty="0">
              <a:solidFill>
                <a:srgbClr val="000000"/>
              </a:solidFill>
              <a:latin typeface="+mn-ea"/>
            </a:endParaRPr>
          </a:p>
          <a:p>
            <a:pPr algn="l"/>
            <a:r>
              <a:rPr lang="ja-JP" altLang="en-US" dirty="0">
                <a:solidFill>
                  <a:srgbClr val="000000"/>
                </a:solidFill>
                <a:latin typeface="+mn-ea"/>
              </a:rPr>
              <a:t>「そして大学における全共闘運動やベトナム反戦運動、さらには新宿騒乱とよばれえる市街戦のような暴力デモが起こった。大学紛争が下火になった</a:t>
            </a:r>
            <a:r>
              <a:rPr lang="en-US" altLang="ja-JP" dirty="0">
                <a:solidFill>
                  <a:srgbClr val="000000"/>
                </a:solidFill>
                <a:latin typeface="+mn-ea"/>
              </a:rPr>
              <a:t>70</a:t>
            </a:r>
            <a:r>
              <a:rPr lang="ja-JP" altLang="en-US" dirty="0">
                <a:solidFill>
                  <a:srgbClr val="000000"/>
                </a:solidFill>
                <a:latin typeface="+mn-ea"/>
              </a:rPr>
              <a:t>年代には、一部の過激派は先鋭化して「よど号」ハイジャック事件、浅間山事件、れるアビブ空港乱射事件、三菱重工東京本社ビル爆破事件などのテロ事件が頻発した。これはマルクスを信仰するマルクス原理主義によるテロとみることができる」（同上）</a:t>
            </a:r>
            <a:endParaRPr lang="en-US" altLang="ja-JP" dirty="0">
              <a:solidFill>
                <a:srgbClr val="000000"/>
              </a:solidFill>
              <a:latin typeface="+mn-ea"/>
            </a:endParaRPr>
          </a:p>
        </p:txBody>
      </p:sp>
      <p:sp>
        <p:nvSpPr>
          <p:cNvPr id="2" name="テキスト ボックス 1">
            <a:extLst>
              <a:ext uri="{FF2B5EF4-FFF2-40B4-BE49-F238E27FC236}">
                <a16:creationId xmlns:a16="http://schemas.microsoft.com/office/drawing/2014/main" id="{6DBAC5A4-A535-A247-8EAE-869BFEC12827}"/>
              </a:ext>
            </a:extLst>
          </p:cNvPr>
          <p:cNvSpPr txBox="1"/>
          <p:nvPr/>
        </p:nvSpPr>
        <p:spPr>
          <a:xfrm>
            <a:off x="467390" y="3269512"/>
            <a:ext cx="11576196" cy="3139321"/>
          </a:xfrm>
          <a:prstGeom prst="rect">
            <a:avLst/>
          </a:prstGeom>
          <a:noFill/>
        </p:spPr>
        <p:txBody>
          <a:bodyPr wrap="square">
            <a:spAutoFit/>
          </a:bodyPr>
          <a:lstStyle/>
          <a:p>
            <a:pPr algn="l"/>
            <a:r>
              <a:rPr lang="en-US" altLang="ja-JP" b="1" i="0" dirty="0">
                <a:solidFill>
                  <a:srgbClr val="202124"/>
                </a:solidFill>
                <a:effectLst/>
                <a:latin typeface="+mn-ea"/>
              </a:rPr>
              <a:t>1951</a:t>
            </a:r>
            <a:r>
              <a:rPr lang="ja-JP" altLang="en-US" b="1" i="0" dirty="0">
                <a:solidFill>
                  <a:srgbClr val="202124"/>
                </a:solidFill>
                <a:effectLst/>
                <a:latin typeface="+mn-ea"/>
              </a:rPr>
              <a:t>年　日本共産党　</a:t>
            </a:r>
            <a:r>
              <a:rPr lang="en-US" altLang="ja-JP" b="1" dirty="0">
                <a:solidFill>
                  <a:srgbClr val="000000"/>
                </a:solidFill>
                <a:latin typeface="+mn-ea"/>
              </a:rPr>
              <a:t> 51</a:t>
            </a:r>
            <a:r>
              <a:rPr lang="ja-JP" altLang="en-US" b="1" dirty="0">
                <a:solidFill>
                  <a:srgbClr val="000000"/>
                </a:solidFill>
                <a:latin typeface="+mn-ea"/>
              </a:rPr>
              <a:t>年綱領</a:t>
            </a:r>
            <a:endParaRPr lang="en-US" altLang="ja-JP" b="1" i="0" dirty="0">
              <a:solidFill>
                <a:srgbClr val="202124"/>
              </a:solidFill>
              <a:effectLst/>
              <a:latin typeface="+mn-ea"/>
            </a:endParaRPr>
          </a:p>
          <a:p>
            <a:pPr algn="l"/>
            <a:r>
              <a:rPr lang="ja-JP" altLang="en-US" b="1" dirty="0">
                <a:solidFill>
                  <a:srgbClr val="000000"/>
                </a:solidFill>
                <a:latin typeface="+mn-ea"/>
              </a:rPr>
              <a:t>　</a:t>
            </a:r>
            <a:r>
              <a:rPr lang="ja-JP" altLang="en-US" dirty="0">
                <a:solidFill>
                  <a:srgbClr val="000000"/>
                </a:solidFill>
                <a:latin typeface="+mn-ea"/>
              </a:rPr>
              <a:t>日本共産党は、同党の革命路線についてコミンフォルムから批判を受け、昭和</a:t>
            </a:r>
            <a:r>
              <a:rPr lang="en-US" altLang="ja-JP" dirty="0">
                <a:solidFill>
                  <a:srgbClr val="000000"/>
                </a:solidFill>
                <a:latin typeface="+mn-ea"/>
              </a:rPr>
              <a:t>26</a:t>
            </a:r>
            <a:r>
              <a:rPr lang="ja-JP" altLang="en-US" dirty="0">
                <a:solidFill>
                  <a:srgbClr val="000000"/>
                </a:solidFill>
                <a:latin typeface="+mn-ea"/>
              </a:rPr>
              <a:t>年</a:t>
            </a:r>
            <a:r>
              <a:rPr lang="en-US" altLang="ja-JP" dirty="0">
                <a:solidFill>
                  <a:srgbClr val="000000"/>
                </a:solidFill>
                <a:latin typeface="+mn-ea"/>
              </a:rPr>
              <a:t>10</a:t>
            </a:r>
            <a:r>
              <a:rPr lang="ja-JP" altLang="en-US" dirty="0">
                <a:solidFill>
                  <a:srgbClr val="000000"/>
                </a:solidFill>
                <a:latin typeface="+mn-ea"/>
              </a:rPr>
              <a:t>月の第</a:t>
            </a:r>
            <a:r>
              <a:rPr lang="en-US" altLang="ja-JP" dirty="0">
                <a:solidFill>
                  <a:srgbClr val="000000"/>
                </a:solidFill>
                <a:latin typeface="+mn-ea"/>
              </a:rPr>
              <a:t>5</a:t>
            </a:r>
            <a:r>
              <a:rPr lang="ja-JP" altLang="en-US" dirty="0">
                <a:solidFill>
                  <a:srgbClr val="000000"/>
                </a:solidFill>
                <a:latin typeface="+mn-ea"/>
              </a:rPr>
              <a:t>回全国協議会において、「日本の解放と民主的変革を、平和の手段によって達成しうると考えるのはまちがいである」とする「</a:t>
            </a:r>
            <a:r>
              <a:rPr lang="en-US" altLang="ja-JP" dirty="0">
                <a:solidFill>
                  <a:srgbClr val="000000"/>
                </a:solidFill>
                <a:latin typeface="+mn-ea"/>
              </a:rPr>
              <a:t>51</a:t>
            </a:r>
            <a:r>
              <a:rPr lang="ja-JP" altLang="en-US" dirty="0">
                <a:solidFill>
                  <a:srgbClr val="000000"/>
                </a:solidFill>
                <a:latin typeface="+mn-ea"/>
              </a:rPr>
              <a:t>年綱領」と、「われわれは、武装の準備と行動を開始しなければならない」とする「軍事方針」を決定しました。そして、この方針に基づいて、</a:t>
            </a:r>
            <a:r>
              <a:rPr lang="en-US" altLang="ja-JP" dirty="0">
                <a:solidFill>
                  <a:srgbClr val="000000"/>
                </a:solidFill>
                <a:latin typeface="+mn-ea"/>
              </a:rPr>
              <a:t>20</a:t>
            </a:r>
            <a:r>
              <a:rPr lang="ja-JP" altLang="en-US" dirty="0">
                <a:solidFill>
                  <a:srgbClr val="000000"/>
                </a:solidFill>
                <a:latin typeface="+mn-ea"/>
              </a:rPr>
              <a:t>年代後半に、全国的に騒擾事件や警察に対する襲撃事件等の暴力的破壊活動を繰り広げました。</a:t>
            </a:r>
            <a:endParaRPr lang="en-US" altLang="ja-JP" dirty="0">
              <a:solidFill>
                <a:srgbClr val="000000"/>
              </a:solidFill>
              <a:latin typeface="+mn-ea"/>
            </a:endParaRPr>
          </a:p>
          <a:p>
            <a:r>
              <a:rPr lang="en-US" altLang="ja-JP" b="1" i="0" dirty="0">
                <a:solidFill>
                  <a:srgbClr val="202124"/>
                </a:solidFill>
                <a:effectLst/>
                <a:latin typeface="+mn-ea"/>
              </a:rPr>
              <a:t>1955</a:t>
            </a:r>
            <a:r>
              <a:rPr lang="ja-JP" altLang="en-US" b="1" i="0" dirty="0">
                <a:solidFill>
                  <a:srgbClr val="202124"/>
                </a:solidFill>
                <a:effectLst/>
                <a:latin typeface="+mn-ea"/>
              </a:rPr>
              <a:t>年　日本共産党　</a:t>
            </a:r>
            <a:r>
              <a:rPr lang="en-US" altLang="ja-JP" b="1" dirty="0">
                <a:solidFill>
                  <a:srgbClr val="000000"/>
                </a:solidFill>
                <a:latin typeface="+mn-ea"/>
              </a:rPr>
              <a:t> 51</a:t>
            </a:r>
            <a:r>
              <a:rPr lang="ja-JP" altLang="en-US" b="1" dirty="0">
                <a:solidFill>
                  <a:srgbClr val="000000"/>
                </a:solidFill>
                <a:latin typeface="+mn-ea"/>
              </a:rPr>
              <a:t>年綱領廃止</a:t>
            </a:r>
            <a:endParaRPr lang="en-US" altLang="ja-JP" b="1" i="0" dirty="0">
              <a:solidFill>
                <a:srgbClr val="202124"/>
              </a:solidFill>
              <a:effectLst/>
              <a:latin typeface="+mn-ea"/>
            </a:endParaRPr>
          </a:p>
          <a:p>
            <a:pPr algn="l"/>
            <a:r>
              <a:rPr lang="ja-JP" altLang="en-US" dirty="0">
                <a:solidFill>
                  <a:srgbClr val="000000"/>
                </a:solidFill>
                <a:latin typeface="+mn-ea"/>
              </a:rPr>
              <a:t>　日本共産党は、昭和</a:t>
            </a:r>
            <a:r>
              <a:rPr lang="en-US" altLang="ja-JP" dirty="0">
                <a:solidFill>
                  <a:srgbClr val="000000"/>
                </a:solidFill>
                <a:latin typeface="+mn-ea"/>
              </a:rPr>
              <a:t>30</a:t>
            </a:r>
            <a:r>
              <a:rPr lang="ja-JP" altLang="en-US" dirty="0">
                <a:solidFill>
                  <a:srgbClr val="000000"/>
                </a:solidFill>
                <a:latin typeface="+mn-ea"/>
              </a:rPr>
              <a:t>年</a:t>
            </a:r>
            <a:r>
              <a:rPr lang="en-US" altLang="ja-JP" dirty="0">
                <a:solidFill>
                  <a:srgbClr val="000000"/>
                </a:solidFill>
                <a:latin typeface="+mn-ea"/>
              </a:rPr>
              <a:t>7</a:t>
            </a:r>
            <a:r>
              <a:rPr lang="ja-JP" altLang="en-US" dirty="0">
                <a:solidFill>
                  <a:srgbClr val="000000"/>
                </a:solidFill>
                <a:latin typeface="+mn-ea"/>
              </a:rPr>
              <a:t>月の第</a:t>
            </a:r>
            <a:r>
              <a:rPr lang="en-US" altLang="ja-JP" dirty="0">
                <a:solidFill>
                  <a:srgbClr val="000000"/>
                </a:solidFill>
                <a:latin typeface="+mn-ea"/>
              </a:rPr>
              <a:t>6</a:t>
            </a:r>
            <a:r>
              <a:rPr lang="ja-JP" altLang="en-US" dirty="0">
                <a:solidFill>
                  <a:srgbClr val="000000"/>
                </a:solidFill>
                <a:latin typeface="+mn-ea"/>
              </a:rPr>
              <a:t>回全国協議会（</a:t>
            </a:r>
            <a:r>
              <a:rPr lang="en-US" altLang="ja-JP" dirty="0">
                <a:solidFill>
                  <a:srgbClr val="000000"/>
                </a:solidFill>
                <a:latin typeface="+mn-ea"/>
              </a:rPr>
              <a:t>6</a:t>
            </a:r>
            <a:r>
              <a:rPr lang="ja-JP" altLang="en-US" dirty="0">
                <a:solidFill>
                  <a:srgbClr val="000000"/>
                </a:solidFill>
                <a:latin typeface="+mn-ea"/>
              </a:rPr>
              <a:t>全協）で、</a:t>
            </a:r>
            <a:r>
              <a:rPr lang="en-US" altLang="ja-JP" dirty="0">
                <a:solidFill>
                  <a:srgbClr val="000000"/>
                </a:solidFill>
                <a:latin typeface="+mn-ea"/>
              </a:rPr>
              <a:t>20</a:t>
            </a:r>
            <a:r>
              <a:rPr lang="ja-JP" altLang="en-US" dirty="0">
                <a:solidFill>
                  <a:srgbClr val="000000"/>
                </a:solidFill>
                <a:latin typeface="+mn-ea"/>
              </a:rPr>
              <a:t>年代後半に行った武装闘争を「誤りのうちもっとも大きなものは極左冒険主義である」（＝革命情勢がないのに武装蜂起した）などと自己批判しました。そして、</a:t>
            </a:r>
            <a:r>
              <a:rPr lang="en-US" altLang="ja-JP" dirty="0">
                <a:solidFill>
                  <a:srgbClr val="000000"/>
                </a:solidFill>
                <a:latin typeface="+mn-ea"/>
              </a:rPr>
              <a:t>33</a:t>
            </a:r>
            <a:r>
              <a:rPr lang="ja-JP" altLang="en-US" dirty="0">
                <a:solidFill>
                  <a:srgbClr val="000000"/>
                </a:solidFill>
                <a:latin typeface="+mn-ea"/>
              </a:rPr>
              <a:t>年</a:t>
            </a:r>
            <a:r>
              <a:rPr lang="en-US" altLang="ja-JP" dirty="0">
                <a:solidFill>
                  <a:srgbClr val="000000"/>
                </a:solidFill>
                <a:latin typeface="+mn-ea"/>
              </a:rPr>
              <a:t>7</a:t>
            </a:r>
            <a:r>
              <a:rPr lang="ja-JP" altLang="en-US" dirty="0">
                <a:solidFill>
                  <a:srgbClr val="000000"/>
                </a:solidFill>
                <a:latin typeface="+mn-ea"/>
              </a:rPr>
              <a:t>月の第</a:t>
            </a:r>
            <a:r>
              <a:rPr lang="en-US" altLang="ja-JP" dirty="0">
                <a:solidFill>
                  <a:srgbClr val="000000"/>
                </a:solidFill>
                <a:latin typeface="+mn-ea"/>
              </a:rPr>
              <a:t>7</a:t>
            </a:r>
            <a:r>
              <a:rPr lang="ja-JP" altLang="en-US" dirty="0">
                <a:solidFill>
                  <a:srgbClr val="000000"/>
                </a:solidFill>
                <a:latin typeface="+mn-ea"/>
              </a:rPr>
              <a:t>回党大会で、暴力革命唯一論の立場に立った「</a:t>
            </a:r>
            <a:r>
              <a:rPr lang="en-US" altLang="ja-JP" dirty="0">
                <a:solidFill>
                  <a:srgbClr val="000000"/>
                </a:solidFill>
                <a:latin typeface="+mn-ea"/>
              </a:rPr>
              <a:t>51</a:t>
            </a:r>
            <a:r>
              <a:rPr lang="ja-JP" altLang="en-US" dirty="0">
                <a:solidFill>
                  <a:srgbClr val="000000"/>
                </a:solidFill>
                <a:latin typeface="+mn-ea"/>
              </a:rPr>
              <a:t>年綱領」を「一つの重要な歴史的な役割を果たした」と評価した上で廃止しました。</a:t>
            </a:r>
            <a:endParaRPr lang="en-US" altLang="ja-JP" dirty="0">
              <a:solidFill>
                <a:srgbClr val="000000"/>
              </a:solidFill>
              <a:latin typeface="+mn-ea"/>
            </a:endParaRPr>
          </a:p>
        </p:txBody>
      </p:sp>
      <p:sp>
        <p:nvSpPr>
          <p:cNvPr id="4" name="テキスト ボックス 3">
            <a:extLst>
              <a:ext uri="{FF2B5EF4-FFF2-40B4-BE49-F238E27FC236}">
                <a16:creationId xmlns:a16="http://schemas.microsoft.com/office/drawing/2014/main" id="{FF510CE1-0304-3023-0B86-06B34BB57B2C}"/>
              </a:ext>
            </a:extLst>
          </p:cNvPr>
          <p:cNvSpPr txBox="1"/>
          <p:nvPr/>
        </p:nvSpPr>
        <p:spPr>
          <a:xfrm>
            <a:off x="374798" y="128995"/>
            <a:ext cx="2772439" cy="369332"/>
          </a:xfrm>
          <a:prstGeom prst="rect">
            <a:avLst/>
          </a:prstGeom>
          <a:noFill/>
        </p:spPr>
        <p:txBody>
          <a:bodyPr wrap="square">
            <a:spAutoFit/>
          </a:bodyPr>
          <a:lstStyle/>
          <a:p>
            <a:r>
              <a:rPr lang="ja-JP" altLang="en-US" sz="1800" b="1" dirty="0"/>
              <a:t>知っておきたい予備知識</a:t>
            </a:r>
            <a:endParaRPr lang="en-US" altLang="ja-JP" sz="1800" b="1" dirty="0"/>
          </a:p>
        </p:txBody>
      </p:sp>
    </p:spTree>
    <p:extLst>
      <p:ext uri="{BB962C8B-B14F-4D97-AF65-F5344CB8AC3E}">
        <p14:creationId xmlns:p14="http://schemas.microsoft.com/office/powerpoint/2010/main" val="3568434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CDCBD9BE-E858-CCB0-B35F-35A8AFD2C717}"/>
              </a:ext>
            </a:extLst>
          </p:cNvPr>
          <p:cNvSpPr txBox="1"/>
          <p:nvPr/>
        </p:nvSpPr>
        <p:spPr>
          <a:xfrm>
            <a:off x="525868" y="691414"/>
            <a:ext cx="11140263" cy="5863144"/>
          </a:xfrm>
          <a:prstGeom prst="rect">
            <a:avLst/>
          </a:prstGeom>
          <a:noFill/>
        </p:spPr>
        <p:txBody>
          <a:bodyPr wrap="square">
            <a:spAutoFit/>
          </a:bodyPr>
          <a:lstStyle/>
          <a:p>
            <a:r>
              <a:rPr lang="en-US" altLang="ja-JP" b="1" dirty="0"/>
              <a:t>1936</a:t>
            </a:r>
            <a:r>
              <a:rPr lang="ja-JP" altLang="en-US" b="1" dirty="0"/>
              <a:t>年　ケインズ主義</a:t>
            </a:r>
            <a:endParaRPr lang="ja-JP" altLang="en-US" dirty="0"/>
          </a:p>
          <a:p>
            <a:r>
              <a:rPr lang="ja-JP" altLang="en-US" dirty="0"/>
              <a:t>ケインズ主義とは，本質的に不安定な市場経済を安定させ，適切な雇用と所得を達成するために は，政府による積極的な反循環的マクロ経済政策が必要とする政策イデオロギーである。</a:t>
            </a:r>
            <a:r>
              <a:rPr lang="en-US" altLang="ja-JP" dirty="0"/>
              <a:t>1970</a:t>
            </a:r>
            <a:r>
              <a:rPr lang="ja-JP" altLang="en-US" dirty="0"/>
              <a:t>年代まで主流。</a:t>
            </a:r>
            <a:endParaRPr lang="en-US" altLang="ja-JP" dirty="0"/>
          </a:p>
          <a:p>
            <a:endParaRPr lang="en-US" altLang="ja-JP" sz="800" dirty="0"/>
          </a:p>
          <a:p>
            <a:r>
              <a:rPr lang="en-US" altLang="ja-JP" b="1" dirty="0"/>
              <a:t>1980</a:t>
            </a:r>
            <a:r>
              <a:rPr lang="ja-JP" altLang="en-US" b="1" dirty="0"/>
              <a:t>年代　ミルトンフリードマン　新自由主義</a:t>
            </a:r>
            <a:endParaRPr lang="en-US" altLang="ja-JP" b="1" dirty="0"/>
          </a:p>
          <a:p>
            <a:r>
              <a:rPr lang="ja-JP" altLang="en-US" dirty="0"/>
              <a:t>国家による福祉・公共サービスの縮小（小さな政府、民営化）と、大幅な規制緩和、市場原理主義の重 視を特徴とする経済思想。資本移動を自由化するグローバル資本主義は新自由主義を一国のみならず世界まで広げた ものと言ってよい。国家による富の再分配を主張する自由主義（英：</a:t>
            </a:r>
            <a:r>
              <a:rPr lang="en-US" altLang="ja-JP" dirty="0"/>
              <a:t>liberalism</a:t>
            </a:r>
            <a:r>
              <a:rPr lang="ja-JP" altLang="en-US" dirty="0"/>
              <a:t>、リベラリズム）や社会民主 主義（英：</a:t>
            </a:r>
            <a:r>
              <a:rPr lang="en-US" altLang="ja-JP" dirty="0"/>
              <a:t>Democratic Socialism</a:t>
            </a:r>
            <a:r>
              <a:rPr lang="ja-JP" altLang="en-US" dirty="0"/>
              <a:t>）と対立する。</a:t>
            </a:r>
            <a:endParaRPr lang="en-US" altLang="ja-JP" dirty="0"/>
          </a:p>
          <a:p>
            <a:endParaRPr lang="en-US" altLang="ja-JP" sz="900" dirty="0"/>
          </a:p>
          <a:p>
            <a:r>
              <a:rPr lang="en-US" altLang="ja-JP" b="1" dirty="0"/>
              <a:t>2012</a:t>
            </a:r>
            <a:r>
              <a:rPr lang="ja-JP" altLang="en-US" b="1" dirty="0"/>
              <a:t>年　リフレ派</a:t>
            </a:r>
            <a:endParaRPr lang="en-US" altLang="ja-JP" b="1" dirty="0"/>
          </a:p>
          <a:p>
            <a:r>
              <a:rPr lang="ja-JP" altLang="en-US" dirty="0"/>
              <a:t>緩慢なインフレを継続させることにより、経済の安定成長を図ることができるとするマクロ経済学の理論を喧伝</a:t>
            </a:r>
            <a:r>
              <a:rPr lang="en-US" altLang="ja-JP" dirty="0"/>
              <a:t>(</a:t>
            </a:r>
            <a:r>
              <a:rPr lang="ja-JP" altLang="en-US" dirty="0"/>
              <a:t>けんでん</a:t>
            </a:r>
            <a:r>
              <a:rPr lang="en-US" altLang="ja-JP" dirty="0"/>
              <a:t>)</a:t>
            </a:r>
            <a:r>
              <a:rPr lang="ja-JP" altLang="en-US" dirty="0"/>
              <a:t>、もしくは政策に取り入れようとする人々のこと。</a:t>
            </a:r>
            <a:r>
              <a:rPr lang="en-US" altLang="ja-JP" dirty="0"/>
              <a:t>12</a:t>
            </a:r>
            <a:r>
              <a:rPr lang="ja-JP" altLang="en-US" dirty="0"/>
              <a:t>年に成立した第</a:t>
            </a:r>
            <a:r>
              <a:rPr lang="en-US" altLang="ja-JP" dirty="0"/>
              <a:t>2</a:t>
            </a:r>
            <a:r>
              <a:rPr lang="ja-JP" altLang="en-US" dirty="0"/>
              <a:t>次安倍内閣が、これに対する有効打として掲げた経済政策が「財政出動」「金融緩和」「成長戦略」による「アベノミクス」であり、その理論的支柱がリフレ派の理論であるという。</a:t>
            </a:r>
            <a:endParaRPr lang="en-US" altLang="ja-JP" dirty="0"/>
          </a:p>
          <a:p>
            <a:endParaRPr lang="en-US" altLang="ja-JP" sz="800" dirty="0"/>
          </a:p>
          <a:p>
            <a:r>
              <a:rPr lang="ja-JP" altLang="en-US" b="1" dirty="0"/>
              <a:t>ＭＭＴ（ 現代 貨幣 理論） </a:t>
            </a:r>
            <a:endParaRPr lang="en-US" altLang="ja-JP" b="1" dirty="0"/>
          </a:p>
          <a:p>
            <a:r>
              <a:rPr lang="ja-JP" altLang="en-US" dirty="0"/>
              <a:t>・自国通貨を発行できる政府は財政赤字を拡大しても債務不履行になることはない</a:t>
            </a:r>
          </a:p>
          <a:p>
            <a:r>
              <a:rPr lang="ja-JP" altLang="en-US" dirty="0"/>
              <a:t>・財政赤字でも国はインフレが起きない範囲で支出を行うべき</a:t>
            </a:r>
          </a:p>
          <a:p>
            <a:r>
              <a:rPr lang="ja-JP" altLang="en-US" dirty="0"/>
              <a:t>・税は財源ではなく通貨を流通させる仕組みである</a:t>
            </a:r>
            <a:endParaRPr lang="en-US" altLang="ja-JP" dirty="0"/>
          </a:p>
          <a:p>
            <a:endParaRPr lang="en-US" altLang="ja-JP" sz="800" dirty="0"/>
          </a:p>
          <a:p>
            <a:r>
              <a:rPr lang="ja-JP" altLang="en-US" b="1" dirty="0"/>
              <a:t>左派ポピュリズム　</a:t>
            </a:r>
            <a:endParaRPr lang="en-US" altLang="ja-JP" b="1" dirty="0"/>
          </a:p>
          <a:p>
            <a:r>
              <a:rPr lang="ja-JP" altLang="en-US" dirty="0"/>
              <a:t>昨今の新自由主義的な緊縮政策に反対し、より公正な再分配を訴える。</a:t>
            </a:r>
          </a:p>
        </p:txBody>
      </p:sp>
      <p:sp>
        <p:nvSpPr>
          <p:cNvPr id="5" name="テキスト ボックス 4">
            <a:extLst>
              <a:ext uri="{FF2B5EF4-FFF2-40B4-BE49-F238E27FC236}">
                <a16:creationId xmlns:a16="http://schemas.microsoft.com/office/drawing/2014/main" id="{118B43ED-86A3-B57B-5540-5CADEC24E67F}"/>
              </a:ext>
            </a:extLst>
          </p:cNvPr>
          <p:cNvSpPr txBox="1"/>
          <p:nvPr/>
        </p:nvSpPr>
        <p:spPr>
          <a:xfrm>
            <a:off x="374798" y="128995"/>
            <a:ext cx="2772439" cy="369332"/>
          </a:xfrm>
          <a:prstGeom prst="rect">
            <a:avLst/>
          </a:prstGeom>
          <a:noFill/>
        </p:spPr>
        <p:txBody>
          <a:bodyPr wrap="square">
            <a:spAutoFit/>
          </a:bodyPr>
          <a:lstStyle/>
          <a:p>
            <a:r>
              <a:rPr lang="ja-JP" altLang="en-US" sz="1800" b="1" dirty="0"/>
              <a:t>知っておきたい予備知識</a:t>
            </a:r>
            <a:endParaRPr lang="en-US" altLang="ja-JP" sz="1800" b="1" dirty="0"/>
          </a:p>
        </p:txBody>
      </p:sp>
    </p:spTree>
    <p:extLst>
      <p:ext uri="{BB962C8B-B14F-4D97-AF65-F5344CB8AC3E}">
        <p14:creationId xmlns:p14="http://schemas.microsoft.com/office/powerpoint/2010/main" val="199901871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463</TotalTime>
  <Words>1607</Words>
  <Application>Microsoft Office PowerPoint</Application>
  <PresentationFormat>ワイド画面</PresentationFormat>
  <Paragraphs>75</Paragraphs>
  <Slides>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游ゴシック</vt:lpstr>
      <vt:lpstr>游ゴシック Light</vt:lpstr>
      <vt:lpstr>arial</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松田 信之</dc:creator>
  <cp:lastModifiedBy>松田 信之</cp:lastModifiedBy>
  <cp:revision>1</cp:revision>
  <dcterms:created xsi:type="dcterms:W3CDTF">2022-09-05T12:00:37Z</dcterms:created>
  <dcterms:modified xsi:type="dcterms:W3CDTF">2022-10-14T07:49:28Z</dcterms:modified>
</cp:coreProperties>
</file>